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5.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6.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7.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8.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9.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4" r:id="rId2"/>
    <p:sldMasterId id="2147483679" r:id="rId3"/>
    <p:sldMasterId id="2147483693" r:id="rId4"/>
    <p:sldMasterId id="2147483705" r:id="rId5"/>
    <p:sldMasterId id="2147483720" r:id="rId6"/>
    <p:sldMasterId id="2147483736" r:id="rId7"/>
    <p:sldMasterId id="2147483748" r:id="rId8"/>
    <p:sldMasterId id="2147483764" r:id="rId9"/>
    <p:sldMasterId id="2147483776" r:id="rId10"/>
  </p:sldMasterIdLst>
  <p:notesMasterIdLst>
    <p:notesMasterId r:id="rId190"/>
  </p:notesMasterIdLst>
  <p:sldIdLst>
    <p:sldId id="410" r:id="rId11"/>
    <p:sldId id="605" r:id="rId12"/>
    <p:sldId id="506" r:id="rId13"/>
    <p:sldId id="427" r:id="rId14"/>
    <p:sldId id="262" r:id="rId15"/>
    <p:sldId id="753" r:id="rId16"/>
    <p:sldId id="752" r:id="rId17"/>
    <p:sldId id="429" r:id="rId18"/>
    <p:sldId id="589" r:id="rId19"/>
    <p:sldId id="428" r:id="rId20"/>
    <p:sldId id="754" r:id="rId21"/>
    <p:sldId id="419" r:id="rId22"/>
    <p:sldId id="431" r:id="rId23"/>
    <p:sldId id="426" r:id="rId24"/>
    <p:sldId id="425" r:id="rId25"/>
    <p:sldId id="755" r:id="rId26"/>
    <p:sldId id="758" r:id="rId27"/>
    <p:sldId id="593" r:id="rId28"/>
    <p:sldId id="433" r:id="rId29"/>
    <p:sldId id="507" r:id="rId30"/>
    <p:sldId id="508" r:id="rId31"/>
    <p:sldId id="509" r:id="rId32"/>
    <p:sldId id="584" r:id="rId33"/>
    <p:sldId id="585" r:id="rId34"/>
    <p:sldId id="587" r:id="rId35"/>
    <p:sldId id="436" r:id="rId36"/>
    <p:sldId id="611" r:id="rId37"/>
    <p:sldId id="765" r:id="rId38"/>
    <p:sldId id="440" r:id="rId39"/>
    <p:sldId id="536" r:id="rId40"/>
    <p:sldId id="541" r:id="rId41"/>
    <p:sldId id="759" r:id="rId42"/>
    <p:sldId id="596" r:id="rId43"/>
    <p:sldId id="537" r:id="rId44"/>
    <p:sldId id="538" r:id="rId45"/>
    <p:sldId id="539" r:id="rId46"/>
    <p:sldId id="543" r:id="rId47"/>
    <p:sldId id="544" r:id="rId48"/>
    <p:sldId id="546" r:id="rId49"/>
    <p:sldId id="547" r:id="rId50"/>
    <p:sldId id="402" r:id="rId51"/>
    <p:sldId id="412" r:id="rId52"/>
    <p:sldId id="403" r:id="rId53"/>
    <p:sldId id="394" r:id="rId54"/>
    <p:sldId id="552" r:id="rId55"/>
    <p:sldId id="553" r:id="rId56"/>
    <p:sldId id="559" r:id="rId57"/>
    <p:sldId id="551" r:id="rId58"/>
    <p:sldId id="598" r:id="rId59"/>
    <p:sldId id="599" r:id="rId60"/>
    <p:sldId id="774" r:id="rId61"/>
    <p:sldId id="600" r:id="rId62"/>
    <p:sldId id="602" r:id="rId63"/>
    <p:sldId id="560" r:id="rId64"/>
    <p:sldId id="563" r:id="rId65"/>
    <p:sldId id="564" r:id="rId66"/>
    <p:sldId id="565" r:id="rId67"/>
    <p:sldId id="567" r:id="rId68"/>
    <p:sldId id="566" r:id="rId69"/>
    <p:sldId id="766" r:id="rId70"/>
    <p:sldId id="767" r:id="rId71"/>
    <p:sldId id="556" r:id="rId72"/>
    <p:sldId id="768" r:id="rId73"/>
    <p:sldId id="769" r:id="rId74"/>
    <p:sldId id="770" r:id="rId75"/>
    <p:sldId id="771" r:id="rId76"/>
    <p:sldId id="568" r:id="rId77"/>
    <p:sldId id="550" r:id="rId78"/>
    <p:sldId id="395" r:id="rId79"/>
    <p:sldId id="594" r:id="rId80"/>
    <p:sldId id="595" r:id="rId81"/>
    <p:sldId id="570" r:id="rId82"/>
    <p:sldId id="572" r:id="rId83"/>
    <p:sldId id="582" r:id="rId84"/>
    <p:sldId id="583" r:id="rId85"/>
    <p:sldId id="581" r:id="rId86"/>
    <p:sldId id="319" r:id="rId87"/>
    <p:sldId id="668" r:id="rId88"/>
    <p:sldId id="505" r:id="rId89"/>
    <p:sldId id="405" r:id="rId90"/>
    <p:sldId id="397" r:id="rId91"/>
    <p:sldId id="409" r:id="rId92"/>
    <p:sldId id="398" r:id="rId93"/>
    <p:sldId id="421" r:id="rId94"/>
    <p:sldId id="460" r:id="rId95"/>
    <p:sldId id="590" r:id="rId96"/>
    <p:sldId id="502" r:id="rId97"/>
    <p:sldId id="784" r:id="rId98"/>
    <p:sldId id="503" r:id="rId99"/>
    <p:sldId id="504" r:id="rId100"/>
    <p:sldId id="500" r:id="rId101"/>
    <p:sldId id="501" r:id="rId102"/>
    <p:sldId id="603" r:id="rId103"/>
    <p:sldId id="468" r:id="rId104"/>
    <p:sldId id="470" r:id="rId105"/>
    <p:sldId id="492" r:id="rId106"/>
    <p:sldId id="475" r:id="rId107"/>
    <p:sldId id="474" r:id="rId108"/>
    <p:sldId id="676" r:id="rId109"/>
    <p:sldId id="481" r:id="rId110"/>
    <p:sldId id="272" r:id="rId111"/>
    <p:sldId id="775" r:id="rId112"/>
    <p:sldId id="484" r:id="rId113"/>
    <p:sldId id="485" r:id="rId114"/>
    <p:sldId id="487" r:id="rId115"/>
    <p:sldId id="488" r:id="rId116"/>
    <p:sldId id="677" r:id="rId117"/>
    <p:sldId id="489" r:id="rId118"/>
    <p:sldId id="588" r:id="rId119"/>
    <p:sldId id="763" r:id="rId120"/>
    <p:sldId id="783" r:id="rId121"/>
    <p:sldId id="493" r:id="rId122"/>
    <p:sldId id="494" r:id="rId123"/>
    <p:sldId id="496" r:id="rId124"/>
    <p:sldId id="497" r:id="rId125"/>
    <p:sldId id="498" r:id="rId126"/>
    <p:sldId id="764" r:id="rId127"/>
    <p:sldId id="387" r:id="rId128"/>
    <p:sldId id="388" r:id="rId129"/>
    <p:sldId id="499" r:id="rId130"/>
    <p:sldId id="533" r:id="rId131"/>
    <p:sldId id="258" r:id="rId132"/>
    <p:sldId id="657" r:id="rId133"/>
    <p:sldId id="327" r:id="rId134"/>
    <p:sldId id="329" r:id="rId135"/>
    <p:sldId id="330" r:id="rId136"/>
    <p:sldId id="528" r:id="rId137"/>
    <p:sldId id="601" r:id="rId138"/>
    <p:sldId id="642" r:id="rId139"/>
    <p:sldId id="640" r:id="rId140"/>
    <p:sldId id="641" r:id="rId141"/>
    <p:sldId id="404" r:id="rId142"/>
    <p:sldId id="664" r:id="rId143"/>
    <p:sldId id="422" r:id="rId144"/>
    <p:sldId id="331" r:id="rId145"/>
    <p:sldId id="530" r:id="rId146"/>
    <p:sldId id="776" r:id="rId147"/>
    <p:sldId id="777" r:id="rId148"/>
    <p:sldId id="332" r:id="rId149"/>
    <p:sldId id="333" r:id="rId150"/>
    <p:sldId id="334" r:id="rId151"/>
    <p:sldId id="335" r:id="rId152"/>
    <p:sldId id="265" r:id="rId153"/>
    <p:sldId id="604" r:id="rId154"/>
    <p:sldId id="772" r:id="rId155"/>
    <p:sldId id="606" r:id="rId156"/>
    <p:sldId id="637" r:id="rId157"/>
    <p:sldId id="778" r:id="rId158"/>
    <p:sldId id="648" r:id="rId159"/>
    <p:sldId id="336" r:id="rId160"/>
    <p:sldId id="779" r:id="rId161"/>
    <p:sldId id="337" r:id="rId162"/>
    <p:sldId id="675" r:id="rId163"/>
    <p:sldId id="338" r:id="rId164"/>
    <p:sldId id="339" r:id="rId165"/>
    <p:sldId id="340" r:id="rId166"/>
    <p:sldId id="341" r:id="rId167"/>
    <p:sldId id="780" r:id="rId168"/>
    <p:sldId id="343" r:id="rId169"/>
    <p:sldId id="344" r:id="rId170"/>
    <p:sldId id="345" r:id="rId171"/>
    <p:sldId id="782" r:id="rId172"/>
    <p:sldId id="347" r:id="rId173"/>
    <p:sldId id="349" r:id="rId174"/>
    <p:sldId id="660" r:id="rId175"/>
    <p:sldId id="781" r:id="rId176"/>
    <p:sldId id="350" r:id="rId177"/>
    <p:sldId id="315" r:id="rId178"/>
    <p:sldId id="658" r:id="rId179"/>
    <p:sldId id="659" r:id="rId180"/>
    <p:sldId id="259" r:id="rId181"/>
    <p:sldId id="661" r:id="rId182"/>
    <p:sldId id="366" r:id="rId183"/>
    <p:sldId id="357" r:id="rId184"/>
    <p:sldId id="358" r:id="rId185"/>
    <p:sldId id="367" r:id="rId186"/>
    <p:sldId id="649" r:id="rId187"/>
    <p:sldId id="352" r:id="rId188"/>
    <p:sldId id="353" r:id="rId18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E4F5"/>
    <a:srgbClr val="DBDACB"/>
    <a:srgbClr val="D1B075"/>
    <a:srgbClr val="ECC25A"/>
    <a:srgbClr val="0707CF"/>
    <a:srgbClr val="524D28"/>
    <a:srgbClr val="753805"/>
    <a:srgbClr val="627A32"/>
    <a:srgbClr val="C7C7C7"/>
    <a:srgbClr val="083A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348F09-9BF0-FD3F-1FA5-AD32B0E6D5E0}" v="51" dt="2026-07-13T21:43:09.0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041" autoAdjust="0"/>
    <p:restoredTop sz="96357" autoAdjust="0"/>
  </p:normalViewPr>
  <p:slideViewPr>
    <p:cSldViewPr>
      <p:cViewPr varScale="1">
        <p:scale>
          <a:sx n="48" d="100"/>
          <a:sy n="48" d="100"/>
        </p:scale>
        <p:origin x="32" y="216"/>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28584"/>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7.xml"/><Relationship Id="rId21" Type="http://schemas.openxmlformats.org/officeDocument/2006/relationships/slide" Target="slides/slide11.xml"/><Relationship Id="rId42" Type="http://schemas.openxmlformats.org/officeDocument/2006/relationships/slide" Target="slides/slide32.xml"/><Relationship Id="rId63" Type="http://schemas.openxmlformats.org/officeDocument/2006/relationships/slide" Target="slides/slide53.xml"/><Relationship Id="rId84" Type="http://schemas.openxmlformats.org/officeDocument/2006/relationships/slide" Target="slides/slide74.xml"/><Relationship Id="rId138" Type="http://schemas.openxmlformats.org/officeDocument/2006/relationships/slide" Target="slides/slide128.xml"/><Relationship Id="rId159" Type="http://schemas.openxmlformats.org/officeDocument/2006/relationships/slide" Target="slides/slide149.xml"/><Relationship Id="rId170" Type="http://schemas.openxmlformats.org/officeDocument/2006/relationships/slide" Target="slides/slide160.xml"/><Relationship Id="rId191" Type="http://schemas.openxmlformats.org/officeDocument/2006/relationships/presProps" Target="presProps.xml"/><Relationship Id="rId107" Type="http://schemas.openxmlformats.org/officeDocument/2006/relationships/slide" Target="slides/slide97.xml"/><Relationship Id="rId11" Type="http://schemas.openxmlformats.org/officeDocument/2006/relationships/slide" Target="slides/slide1.xml"/><Relationship Id="rId32" Type="http://schemas.openxmlformats.org/officeDocument/2006/relationships/slide" Target="slides/slide22.xml"/><Relationship Id="rId53" Type="http://schemas.openxmlformats.org/officeDocument/2006/relationships/slide" Target="slides/slide43.xml"/><Relationship Id="rId74" Type="http://schemas.openxmlformats.org/officeDocument/2006/relationships/slide" Target="slides/slide64.xml"/><Relationship Id="rId128" Type="http://schemas.openxmlformats.org/officeDocument/2006/relationships/slide" Target="slides/slide118.xml"/><Relationship Id="rId149" Type="http://schemas.openxmlformats.org/officeDocument/2006/relationships/slide" Target="slides/slide139.xml"/><Relationship Id="rId5" Type="http://schemas.openxmlformats.org/officeDocument/2006/relationships/slideMaster" Target="slideMasters/slideMaster5.xml"/><Relationship Id="rId95" Type="http://schemas.openxmlformats.org/officeDocument/2006/relationships/slide" Target="slides/slide85.xml"/><Relationship Id="rId160" Type="http://schemas.openxmlformats.org/officeDocument/2006/relationships/slide" Target="slides/slide150.xml"/><Relationship Id="rId181" Type="http://schemas.openxmlformats.org/officeDocument/2006/relationships/slide" Target="slides/slide171.xml"/><Relationship Id="rId22" Type="http://schemas.openxmlformats.org/officeDocument/2006/relationships/slide" Target="slides/slide12.xml"/><Relationship Id="rId43" Type="http://schemas.openxmlformats.org/officeDocument/2006/relationships/slide" Target="slides/slide33.xml"/><Relationship Id="rId64" Type="http://schemas.openxmlformats.org/officeDocument/2006/relationships/slide" Target="slides/slide54.xml"/><Relationship Id="rId118" Type="http://schemas.openxmlformats.org/officeDocument/2006/relationships/slide" Target="slides/slide108.xml"/><Relationship Id="rId139" Type="http://schemas.openxmlformats.org/officeDocument/2006/relationships/slide" Target="slides/slide129.xml"/><Relationship Id="rId85" Type="http://schemas.openxmlformats.org/officeDocument/2006/relationships/slide" Target="slides/slide75.xml"/><Relationship Id="rId150" Type="http://schemas.openxmlformats.org/officeDocument/2006/relationships/slide" Target="slides/slide140.xml"/><Relationship Id="rId171" Type="http://schemas.openxmlformats.org/officeDocument/2006/relationships/slide" Target="slides/slide161.xml"/><Relationship Id="rId192" Type="http://schemas.openxmlformats.org/officeDocument/2006/relationships/viewProps" Target="viewProps.xml"/><Relationship Id="rId12" Type="http://schemas.openxmlformats.org/officeDocument/2006/relationships/slide" Target="slides/slide2.xml"/><Relationship Id="rId33" Type="http://schemas.openxmlformats.org/officeDocument/2006/relationships/slide" Target="slides/slide23.xml"/><Relationship Id="rId108" Type="http://schemas.openxmlformats.org/officeDocument/2006/relationships/slide" Target="slides/slide98.xml"/><Relationship Id="rId129" Type="http://schemas.openxmlformats.org/officeDocument/2006/relationships/slide" Target="slides/slide119.xml"/><Relationship Id="rId54" Type="http://schemas.openxmlformats.org/officeDocument/2006/relationships/slide" Target="slides/slide44.xml"/><Relationship Id="rId75" Type="http://schemas.openxmlformats.org/officeDocument/2006/relationships/slide" Target="slides/slide65.xml"/><Relationship Id="rId96" Type="http://schemas.openxmlformats.org/officeDocument/2006/relationships/slide" Target="slides/slide86.xml"/><Relationship Id="rId140" Type="http://schemas.openxmlformats.org/officeDocument/2006/relationships/slide" Target="slides/slide130.xml"/><Relationship Id="rId161" Type="http://schemas.openxmlformats.org/officeDocument/2006/relationships/slide" Target="slides/slide151.xml"/><Relationship Id="rId182" Type="http://schemas.openxmlformats.org/officeDocument/2006/relationships/slide" Target="slides/slide172.xml"/><Relationship Id="rId6" Type="http://schemas.openxmlformats.org/officeDocument/2006/relationships/slideMaster" Target="slideMasters/slideMaster6.xml"/><Relationship Id="rId23" Type="http://schemas.openxmlformats.org/officeDocument/2006/relationships/slide" Target="slides/slide13.xml"/><Relationship Id="rId119" Type="http://schemas.openxmlformats.org/officeDocument/2006/relationships/slide" Target="slides/slide109.xml"/><Relationship Id="rId44" Type="http://schemas.openxmlformats.org/officeDocument/2006/relationships/slide" Target="slides/slide34.xml"/><Relationship Id="rId65" Type="http://schemas.openxmlformats.org/officeDocument/2006/relationships/slide" Target="slides/slide55.xml"/><Relationship Id="rId86" Type="http://schemas.openxmlformats.org/officeDocument/2006/relationships/slide" Target="slides/slide76.xml"/><Relationship Id="rId130" Type="http://schemas.openxmlformats.org/officeDocument/2006/relationships/slide" Target="slides/slide120.xml"/><Relationship Id="rId151" Type="http://schemas.openxmlformats.org/officeDocument/2006/relationships/slide" Target="slides/slide141.xml"/><Relationship Id="rId172" Type="http://schemas.openxmlformats.org/officeDocument/2006/relationships/slide" Target="slides/slide162.xml"/><Relationship Id="rId193" Type="http://schemas.openxmlformats.org/officeDocument/2006/relationships/theme" Target="theme/theme1.xml"/><Relationship Id="rId13" Type="http://schemas.openxmlformats.org/officeDocument/2006/relationships/slide" Target="slides/slide3.xml"/><Relationship Id="rId109" Type="http://schemas.openxmlformats.org/officeDocument/2006/relationships/slide" Target="slides/slide9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slide" Target="slides/slide87.xml"/><Relationship Id="rId104" Type="http://schemas.openxmlformats.org/officeDocument/2006/relationships/slide" Target="slides/slide94.xml"/><Relationship Id="rId120" Type="http://schemas.openxmlformats.org/officeDocument/2006/relationships/slide" Target="slides/slide110.xml"/><Relationship Id="rId125" Type="http://schemas.openxmlformats.org/officeDocument/2006/relationships/slide" Target="slides/slide115.xml"/><Relationship Id="rId141" Type="http://schemas.openxmlformats.org/officeDocument/2006/relationships/slide" Target="slides/slide131.xml"/><Relationship Id="rId146" Type="http://schemas.openxmlformats.org/officeDocument/2006/relationships/slide" Target="slides/slide136.xml"/><Relationship Id="rId167" Type="http://schemas.openxmlformats.org/officeDocument/2006/relationships/slide" Target="slides/slide157.xml"/><Relationship Id="rId188" Type="http://schemas.openxmlformats.org/officeDocument/2006/relationships/slide" Target="slides/slide178.xml"/><Relationship Id="rId7" Type="http://schemas.openxmlformats.org/officeDocument/2006/relationships/slideMaster" Target="slideMasters/slideMaster7.xml"/><Relationship Id="rId71" Type="http://schemas.openxmlformats.org/officeDocument/2006/relationships/slide" Target="slides/slide61.xml"/><Relationship Id="rId92" Type="http://schemas.openxmlformats.org/officeDocument/2006/relationships/slide" Target="slides/slide82.xml"/><Relationship Id="rId162" Type="http://schemas.openxmlformats.org/officeDocument/2006/relationships/slide" Target="slides/slide152.xml"/><Relationship Id="rId183" Type="http://schemas.openxmlformats.org/officeDocument/2006/relationships/slide" Target="slides/slide173.xml"/><Relationship Id="rId2" Type="http://schemas.openxmlformats.org/officeDocument/2006/relationships/slideMaster" Target="slideMasters/slideMaster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slide" Target="slides/slide77.xml"/><Relationship Id="rId110" Type="http://schemas.openxmlformats.org/officeDocument/2006/relationships/slide" Target="slides/slide100.xml"/><Relationship Id="rId115" Type="http://schemas.openxmlformats.org/officeDocument/2006/relationships/slide" Target="slides/slide105.xml"/><Relationship Id="rId131" Type="http://schemas.openxmlformats.org/officeDocument/2006/relationships/slide" Target="slides/slide121.xml"/><Relationship Id="rId136" Type="http://schemas.openxmlformats.org/officeDocument/2006/relationships/slide" Target="slides/slide126.xml"/><Relationship Id="rId157" Type="http://schemas.openxmlformats.org/officeDocument/2006/relationships/slide" Target="slides/slide147.xml"/><Relationship Id="rId178" Type="http://schemas.openxmlformats.org/officeDocument/2006/relationships/slide" Target="slides/slide168.xml"/><Relationship Id="rId61" Type="http://schemas.openxmlformats.org/officeDocument/2006/relationships/slide" Target="slides/slide51.xml"/><Relationship Id="rId82" Type="http://schemas.openxmlformats.org/officeDocument/2006/relationships/slide" Target="slides/slide72.xml"/><Relationship Id="rId152" Type="http://schemas.openxmlformats.org/officeDocument/2006/relationships/slide" Target="slides/slide142.xml"/><Relationship Id="rId173" Type="http://schemas.openxmlformats.org/officeDocument/2006/relationships/slide" Target="slides/slide163.xml"/><Relationship Id="rId194" Type="http://schemas.openxmlformats.org/officeDocument/2006/relationships/tableStyles" Target="tableStyles.xml"/><Relationship Id="rId19" Type="http://schemas.openxmlformats.org/officeDocument/2006/relationships/slide" Target="slides/slide9.xml"/><Relationship Id="rId14" Type="http://schemas.openxmlformats.org/officeDocument/2006/relationships/slide" Target="slides/slide4.xml"/><Relationship Id="rId30" Type="http://schemas.openxmlformats.org/officeDocument/2006/relationships/slide" Target="slides/slide20.xml"/><Relationship Id="rId35" Type="http://schemas.openxmlformats.org/officeDocument/2006/relationships/slide" Target="slides/slide25.xml"/><Relationship Id="rId56" Type="http://schemas.openxmlformats.org/officeDocument/2006/relationships/slide" Target="slides/slide46.xml"/><Relationship Id="rId77" Type="http://schemas.openxmlformats.org/officeDocument/2006/relationships/slide" Target="slides/slide67.xml"/><Relationship Id="rId100" Type="http://schemas.openxmlformats.org/officeDocument/2006/relationships/slide" Target="slides/slide90.xml"/><Relationship Id="rId105" Type="http://schemas.openxmlformats.org/officeDocument/2006/relationships/slide" Target="slides/slide95.xml"/><Relationship Id="rId126" Type="http://schemas.openxmlformats.org/officeDocument/2006/relationships/slide" Target="slides/slide116.xml"/><Relationship Id="rId147" Type="http://schemas.openxmlformats.org/officeDocument/2006/relationships/slide" Target="slides/slide137.xml"/><Relationship Id="rId168" Type="http://schemas.openxmlformats.org/officeDocument/2006/relationships/slide" Target="slides/slide158.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93" Type="http://schemas.openxmlformats.org/officeDocument/2006/relationships/slide" Target="slides/slide83.xml"/><Relationship Id="rId98" Type="http://schemas.openxmlformats.org/officeDocument/2006/relationships/slide" Target="slides/slide88.xml"/><Relationship Id="rId121" Type="http://schemas.openxmlformats.org/officeDocument/2006/relationships/slide" Target="slides/slide111.xml"/><Relationship Id="rId142" Type="http://schemas.openxmlformats.org/officeDocument/2006/relationships/slide" Target="slides/slide132.xml"/><Relationship Id="rId163" Type="http://schemas.openxmlformats.org/officeDocument/2006/relationships/slide" Target="slides/slide153.xml"/><Relationship Id="rId184" Type="http://schemas.openxmlformats.org/officeDocument/2006/relationships/slide" Target="slides/slide174.xml"/><Relationship Id="rId189" Type="http://schemas.openxmlformats.org/officeDocument/2006/relationships/slide" Target="slides/slide179.xml"/><Relationship Id="rId3" Type="http://schemas.openxmlformats.org/officeDocument/2006/relationships/slideMaster" Target="slideMasters/slideMaster3.xml"/><Relationship Id="rId25" Type="http://schemas.openxmlformats.org/officeDocument/2006/relationships/slide" Target="slides/slide15.xml"/><Relationship Id="rId46" Type="http://schemas.openxmlformats.org/officeDocument/2006/relationships/slide" Target="slides/slide36.xml"/><Relationship Id="rId67" Type="http://schemas.openxmlformats.org/officeDocument/2006/relationships/slide" Target="slides/slide57.xml"/><Relationship Id="rId116" Type="http://schemas.openxmlformats.org/officeDocument/2006/relationships/slide" Target="slides/slide106.xml"/><Relationship Id="rId137" Type="http://schemas.openxmlformats.org/officeDocument/2006/relationships/slide" Target="slides/slide127.xml"/><Relationship Id="rId158" Type="http://schemas.openxmlformats.org/officeDocument/2006/relationships/slide" Target="slides/slide148.xml"/><Relationship Id="rId20" Type="http://schemas.openxmlformats.org/officeDocument/2006/relationships/slide" Target="slides/slide10.xml"/><Relationship Id="rId41" Type="http://schemas.openxmlformats.org/officeDocument/2006/relationships/slide" Target="slides/slide31.xml"/><Relationship Id="rId62" Type="http://schemas.openxmlformats.org/officeDocument/2006/relationships/slide" Target="slides/slide52.xml"/><Relationship Id="rId83" Type="http://schemas.openxmlformats.org/officeDocument/2006/relationships/slide" Target="slides/slide73.xml"/><Relationship Id="rId88" Type="http://schemas.openxmlformats.org/officeDocument/2006/relationships/slide" Target="slides/slide78.xml"/><Relationship Id="rId111" Type="http://schemas.openxmlformats.org/officeDocument/2006/relationships/slide" Target="slides/slide101.xml"/><Relationship Id="rId132" Type="http://schemas.openxmlformats.org/officeDocument/2006/relationships/slide" Target="slides/slide122.xml"/><Relationship Id="rId153" Type="http://schemas.openxmlformats.org/officeDocument/2006/relationships/slide" Target="slides/slide143.xml"/><Relationship Id="rId174" Type="http://schemas.openxmlformats.org/officeDocument/2006/relationships/slide" Target="slides/slide164.xml"/><Relationship Id="rId179" Type="http://schemas.openxmlformats.org/officeDocument/2006/relationships/slide" Target="slides/slide169.xml"/><Relationship Id="rId195" Type="http://schemas.microsoft.com/office/2016/11/relationships/changesInfo" Target="changesInfos/changesInfo1.xml"/><Relationship Id="rId190" Type="http://schemas.openxmlformats.org/officeDocument/2006/relationships/notesMaster" Target="notesMasters/notesMaster1.xml"/><Relationship Id="rId15" Type="http://schemas.openxmlformats.org/officeDocument/2006/relationships/slide" Target="slides/slide5.xml"/><Relationship Id="rId36" Type="http://schemas.openxmlformats.org/officeDocument/2006/relationships/slide" Target="slides/slide26.xml"/><Relationship Id="rId57" Type="http://schemas.openxmlformats.org/officeDocument/2006/relationships/slide" Target="slides/slide47.xml"/><Relationship Id="rId106" Type="http://schemas.openxmlformats.org/officeDocument/2006/relationships/slide" Target="slides/slide96.xml"/><Relationship Id="rId127" Type="http://schemas.openxmlformats.org/officeDocument/2006/relationships/slide" Target="slides/slide117.xml"/><Relationship Id="rId10" Type="http://schemas.openxmlformats.org/officeDocument/2006/relationships/slideMaster" Target="slideMasters/slideMaster10.xml"/><Relationship Id="rId31" Type="http://schemas.openxmlformats.org/officeDocument/2006/relationships/slide" Target="slides/slide21.xml"/><Relationship Id="rId52" Type="http://schemas.openxmlformats.org/officeDocument/2006/relationships/slide" Target="slides/slide42.xml"/><Relationship Id="rId73" Type="http://schemas.openxmlformats.org/officeDocument/2006/relationships/slide" Target="slides/slide63.xml"/><Relationship Id="rId78" Type="http://schemas.openxmlformats.org/officeDocument/2006/relationships/slide" Target="slides/slide68.xml"/><Relationship Id="rId94" Type="http://schemas.openxmlformats.org/officeDocument/2006/relationships/slide" Target="slides/slide84.xml"/><Relationship Id="rId99" Type="http://schemas.openxmlformats.org/officeDocument/2006/relationships/slide" Target="slides/slide89.xml"/><Relationship Id="rId101" Type="http://schemas.openxmlformats.org/officeDocument/2006/relationships/slide" Target="slides/slide91.xml"/><Relationship Id="rId122" Type="http://schemas.openxmlformats.org/officeDocument/2006/relationships/slide" Target="slides/slide112.xml"/><Relationship Id="rId143" Type="http://schemas.openxmlformats.org/officeDocument/2006/relationships/slide" Target="slides/slide133.xml"/><Relationship Id="rId148" Type="http://schemas.openxmlformats.org/officeDocument/2006/relationships/slide" Target="slides/slide138.xml"/><Relationship Id="rId164" Type="http://schemas.openxmlformats.org/officeDocument/2006/relationships/slide" Target="slides/slide154.xml"/><Relationship Id="rId169" Type="http://schemas.openxmlformats.org/officeDocument/2006/relationships/slide" Target="slides/slide159.xml"/><Relationship Id="rId185" Type="http://schemas.openxmlformats.org/officeDocument/2006/relationships/slide" Target="slides/slide175.xml"/><Relationship Id="rId4" Type="http://schemas.openxmlformats.org/officeDocument/2006/relationships/slideMaster" Target="slideMasters/slideMaster4.xml"/><Relationship Id="rId9" Type="http://schemas.openxmlformats.org/officeDocument/2006/relationships/slideMaster" Target="slideMasters/slideMaster9.xml"/><Relationship Id="rId180" Type="http://schemas.openxmlformats.org/officeDocument/2006/relationships/slide" Target="slides/slide170.xml"/><Relationship Id="rId26" Type="http://schemas.openxmlformats.org/officeDocument/2006/relationships/slide" Target="slides/slide16.xml"/><Relationship Id="rId47" Type="http://schemas.openxmlformats.org/officeDocument/2006/relationships/slide" Target="slides/slide37.xml"/><Relationship Id="rId68" Type="http://schemas.openxmlformats.org/officeDocument/2006/relationships/slide" Target="slides/slide58.xml"/><Relationship Id="rId89" Type="http://schemas.openxmlformats.org/officeDocument/2006/relationships/slide" Target="slides/slide79.xml"/><Relationship Id="rId112" Type="http://schemas.openxmlformats.org/officeDocument/2006/relationships/slide" Target="slides/slide102.xml"/><Relationship Id="rId133" Type="http://schemas.openxmlformats.org/officeDocument/2006/relationships/slide" Target="slides/slide123.xml"/><Relationship Id="rId154" Type="http://schemas.openxmlformats.org/officeDocument/2006/relationships/slide" Target="slides/slide144.xml"/><Relationship Id="rId175" Type="http://schemas.openxmlformats.org/officeDocument/2006/relationships/slide" Target="slides/slide165.xml"/><Relationship Id="rId196" Type="http://schemas.microsoft.com/office/2015/10/relationships/revisionInfo" Target="revisionInfo.xml"/><Relationship Id="rId16" Type="http://schemas.openxmlformats.org/officeDocument/2006/relationships/slide" Target="slides/slide6.xml"/><Relationship Id="rId37" Type="http://schemas.openxmlformats.org/officeDocument/2006/relationships/slide" Target="slides/slide27.xml"/><Relationship Id="rId58" Type="http://schemas.openxmlformats.org/officeDocument/2006/relationships/slide" Target="slides/slide48.xml"/><Relationship Id="rId79" Type="http://schemas.openxmlformats.org/officeDocument/2006/relationships/slide" Target="slides/slide69.xml"/><Relationship Id="rId102" Type="http://schemas.openxmlformats.org/officeDocument/2006/relationships/slide" Target="slides/slide92.xml"/><Relationship Id="rId123" Type="http://schemas.openxmlformats.org/officeDocument/2006/relationships/slide" Target="slides/slide113.xml"/><Relationship Id="rId144" Type="http://schemas.openxmlformats.org/officeDocument/2006/relationships/slide" Target="slides/slide134.xml"/><Relationship Id="rId90" Type="http://schemas.openxmlformats.org/officeDocument/2006/relationships/slide" Target="slides/slide80.xml"/><Relationship Id="rId165" Type="http://schemas.openxmlformats.org/officeDocument/2006/relationships/slide" Target="slides/slide155.xml"/><Relationship Id="rId186" Type="http://schemas.openxmlformats.org/officeDocument/2006/relationships/slide" Target="slides/slide176.xml"/><Relationship Id="rId27" Type="http://schemas.openxmlformats.org/officeDocument/2006/relationships/slide" Target="slides/slide17.xml"/><Relationship Id="rId48" Type="http://schemas.openxmlformats.org/officeDocument/2006/relationships/slide" Target="slides/slide38.xml"/><Relationship Id="rId69" Type="http://schemas.openxmlformats.org/officeDocument/2006/relationships/slide" Target="slides/slide59.xml"/><Relationship Id="rId113" Type="http://schemas.openxmlformats.org/officeDocument/2006/relationships/slide" Target="slides/slide103.xml"/><Relationship Id="rId134" Type="http://schemas.openxmlformats.org/officeDocument/2006/relationships/slide" Target="slides/slide124.xml"/><Relationship Id="rId80" Type="http://schemas.openxmlformats.org/officeDocument/2006/relationships/slide" Target="slides/slide70.xml"/><Relationship Id="rId155" Type="http://schemas.openxmlformats.org/officeDocument/2006/relationships/slide" Target="slides/slide145.xml"/><Relationship Id="rId176" Type="http://schemas.openxmlformats.org/officeDocument/2006/relationships/slide" Target="slides/slide166.xml"/><Relationship Id="rId17" Type="http://schemas.openxmlformats.org/officeDocument/2006/relationships/slide" Target="slides/slide7.xml"/><Relationship Id="rId38" Type="http://schemas.openxmlformats.org/officeDocument/2006/relationships/slide" Target="slides/slide28.xml"/><Relationship Id="rId59" Type="http://schemas.openxmlformats.org/officeDocument/2006/relationships/slide" Target="slides/slide49.xml"/><Relationship Id="rId103" Type="http://schemas.openxmlformats.org/officeDocument/2006/relationships/slide" Target="slides/slide93.xml"/><Relationship Id="rId124" Type="http://schemas.openxmlformats.org/officeDocument/2006/relationships/slide" Target="slides/slide114.xml"/><Relationship Id="rId70" Type="http://schemas.openxmlformats.org/officeDocument/2006/relationships/slide" Target="slides/slide60.xml"/><Relationship Id="rId91" Type="http://schemas.openxmlformats.org/officeDocument/2006/relationships/slide" Target="slides/slide81.xml"/><Relationship Id="rId145" Type="http://schemas.openxmlformats.org/officeDocument/2006/relationships/slide" Target="slides/slide135.xml"/><Relationship Id="rId166" Type="http://schemas.openxmlformats.org/officeDocument/2006/relationships/slide" Target="slides/slide156.xml"/><Relationship Id="rId187" Type="http://schemas.openxmlformats.org/officeDocument/2006/relationships/slide" Target="slides/slide177.xml"/><Relationship Id="rId1" Type="http://schemas.openxmlformats.org/officeDocument/2006/relationships/slideMaster" Target="slideMasters/slideMaster1.xml"/><Relationship Id="rId28" Type="http://schemas.openxmlformats.org/officeDocument/2006/relationships/slide" Target="slides/slide18.xml"/><Relationship Id="rId49" Type="http://schemas.openxmlformats.org/officeDocument/2006/relationships/slide" Target="slides/slide39.xml"/><Relationship Id="rId114" Type="http://schemas.openxmlformats.org/officeDocument/2006/relationships/slide" Target="slides/slide104.xml"/><Relationship Id="rId60" Type="http://schemas.openxmlformats.org/officeDocument/2006/relationships/slide" Target="slides/slide50.xml"/><Relationship Id="rId81" Type="http://schemas.openxmlformats.org/officeDocument/2006/relationships/slide" Target="slides/slide71.xml"/><Relationship Id="rId135" Type="http://schemas.openxmlformats.org/officeDocument/2006/relationships/slide" Target="slides/slide125.xml"/><Relationship Id="rId156" Type="http://schemas.openxmlformats.org/officeDocument/2006/relationships/slide" Target="slides/slide146.xml"/><Relationship Id="rId177" Type="http://schemas.openxmlformats.org/officeDocument/2006/relationships/slide" Target="slides/slide167.xml"/><Relationship Id="rId18" Type="http://schemas.openxmlformats.org/officeDocument/2006/relationships/slide" Target="slides/slide8.xml"/><Relationship Id="rId39" Type="http://schemas.openxmlformats.org/officeDocument/2006/relationships/slide" Target="slides/slide2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tenantanon#5a6dc059-5067-416e-af81-4b579d900323::" providerId="AD" clId="Web-{D3F40A76-7A5E-8369-EA83-86D3049F0E4B}"/>
    <pc:docChg chg="delSld modSld">
      <pc:chgData name="Guest User" userId="S::urn:spo:tenantanon#5a6dc059-5067-416e-af81-4b579d900323::" providerId="AD" clId="Web-{D3F40A76-7A5E-8369-EA83-86D3049F0E4B}" dt="2026-07-10T21:31:45.595" v="43" actId="20577"/>
      <pc:docMkLst>
        <pc:docMk/>
      </pc:docMkLst>
      <pc:sldChg chg="modSp">
        <pc:chgData name="Guest User" userId="S::urn:spo:tenantanon#5a6dc059-5067-416e-af81-4b579d900323::" providerId="AD" clId="Web-{D3F40A76-7A5E-8369-EA83-86D3049F0E4B}" dt="2026-07-10T21:29:35.828" v="37"/>
        <pc:sldMkLst>
          <pc:docMk/>
          <pc:sldMk cId="0" sldId="347"/>
        </pc:sldMkLst>
        <pc:spChg chg="mod">
          <ac:chgData name="Guest User" userId="S::urn:spo:tenantanon#5a6dc059-5067-416e-af81-4b579d900323::" providerId="AD" clId="Web-{D3F40A76-7A5E-8369-EA83-86D3049F0E4B}" dt="2026-07-10T21:29:35.828" v="37"/>
          <ac:spMkLst>
            <pc:docMk/>
            <pc:sldMk cId="0" sldId="347"/>
            <ac:spMk id="978948" creationId="{00000000-0000-0000-0000-000000000000}"/>
          </ac:spMkLst>
        </pc:spChg>
      </pc:sldChg>
      <pc:sldChg chg="modSp">
        <pc:chgData name="Guest User" userId="S::urn:spo:tenantanon#5a6dc059-5067-416e-af81-4b579d900323::" providerId="AD" clId="Web-{D3F40A76-7A5E-8369-EA83-86D3049F0E4B}" dt="2026-07-10T21:30:38.688" v="42" actId="20577"/>
        <pc:sldMkLst>
          <pc:docMk/>
          <pc:sldMk cId="2137286445" sldId="357"/>
        </pc:sldMkLst>
        <pc:spChg chg="mod">
          <ac:chgData name="Guest User" userId="S::urn:spo:tenantanon#5a6dc059-5067-416e-af81-4b579d900323::" providerId="AD" clId="Web-{D3F40A76-7A5E-8369-EA83-86D3049F0E4B}" dt="2026-07-10T21:30:38.688" v="42" actId="20577"/>
          <ac:spMkLst>
            <pc:docMk/>
            <pc:sldMk cId="2137286445" sldId="357"/>
            <ac:spMk id="2" creationId="{00000000-0000-0000-0000-000000000000}"/>
          </ac:spMkLst>
        </pc:spChg>
      </pc:sldChg>
      <pc:sldChg chg="modSp">
        <pc:chgData name="Guest User" userId="S::urn:spo:tenantanon#5a6dc059-5067-416e-af81-4b579d900323::" providerId="AD" clId="Web-{D3F40A76-7A5E-8369-EA83-86D3049F0E4B}" dt="2026-07-10T21:31:45.595" v="43" actId="20577"/>
        <pc:sldMkLst>
          <pc:docMk/>
          <pc:sldMk cId="3851505184" sldId="358"/>
        </pc:sldMkLst>
        <pc:spChg chg="mod">
          <ac:chgData name="Guest User" userId="S::urn:spo:tenantanon#5a6dc059-5067-416e-af81-4b579d900323::" providerId="AD" clId="Web-{D3F40A76-7A5E-8369-EA83-86D3049F0E4B}" dt="2026-07-10T21:31:45.595" v="43" actId="20577"/>
          <ac:spMkLst>
            <pc:docMk/>
            <pc:sldMk cId="3851505184" sldId="358"/>
            <ac:spMk id="3" creationId="{00000000-0000-0000-0000-000000000000}"/>
          </ac:spMkLst>
        </pc:spChg>
      </pc:sldChg>
      <pc:sldChg chg="modSp">
        <pc:chgData name="Guest User" userId="S::urn:spo:tenantanon#5a6dc059-5067-416e-af81-4b579d900323::" providerId="AD" clId="Web-{D3F40A76-7A5E-8369-EA83-86D3049F0E4B}" dt="2026-07-10T21:26:39.342" v="24" actId="14100"/>
        <pc:sldMkLst>
          <pc:docMk/>
          <pc:sldMk cId="0" sldId="604"/>
        </pc:sldMkLst>
        <pc:spChg chg="mod">
          <ac:chgData name="Guest User" userId="S::urn:spo:tenantanon#5a6dc059-5067-416e-af81-4b579d900323::" providerId="AD" clId="Web-{D3F40A76-7A5E-8369-EA83-86D3049F0E4B}" dt="2026-07-10T21:26:28.514" v="22" actId="20577"/>
          <ac:spMkLst>
            <pc:docMk/>
            <pc:sldMk cId="0" sldId="604"/>
            <ac:spMk id="5" creationId="{00000000-0000-0000-0000-000000000000}"/>
          </ac:spMkLst>
        </pc:spChg>
        <pc:spChg chg="mod">
          <ac:chgData name="Guest User" userId="S::urn:spo:tenantanon#5a6dc059-5067-416e-af81-4b579d900323::" providerId="AD" clId="Web-{D3F40A76-7A5E-8369-EA83-86D3049F0E4B}" dt="2026-07-10T21:26:39.342" v="24" actId="14100"/>
          <ac:spMkLst>
            <pc:docMk/>
            <pc:sldMk cId="0" sldId="604"/>
            <ac:spMk id="8198" creationId="{00000000-0000-0000-0000-000000000000}"/>
          </ac:spMkLst>
        </pc:spChg>
      </pc:sldChg>
      <pc:sldChg chg="modSp">
        <pc:chgData name="Guest User" userId="S::urn:spo:tenantanon#5a6dc059-5067-416e-af81-4b579d900323::" providerId="AD" clId="Web-{D3F40A76-7A5E-8369-EA83-86D3049F0E4B}" dt="2026-07-10T21:24:19.028" v="5" actId="14100"/>
        <pc:sldMkLst>
          <pc:docMk/>
          <pc:sldMk cId="1084475134" sldId="776"/>
        </pc:sldMkLst>
        <pc:spChg chg="mod">
          <ac:chgData name="Guest User" userId="S::urn:spo:tenantanon#5a6dc059-5067-416e-af81-4b579d900323::" providerId="AD" clId="Web-{D3F40A76-7A5E-8369-EA83-86D3049F0E4B}" dt="2026-07-10T21:24:19.028" v="5" actId="14100"/>
          <ac:spMkLst>
            <pc:docMk/>
            <pc:sldMk cId="1084475134" sldId="776"/>
            <ac:spMk id="2" creationId="{F54D3B67-4078-DD95-644C-A0B15C55D3C3}"/>
          </ac:spMkLst>
        </pc:spChg>
      </pc:sldChg>
      <pc:sldChg chg="modSp">
        <pc:chgData name="Guest User" userId="S::urn:spo:tenantanon#5a6dc059-5067-416e-af81-4b579d900323::" providerId="AD" clId="Web-{D3F40A76-7A5E-8369-EA83-86D3049F0E4B}" dt="2026-07-10T21:24:31.638" v="8" actId="14100"/>
        <pc:sldMkLst>
          <pc:docMk/>
          <pc:sldMk cId="3296950180" sldId="777"/>
        </pc:sldMkLst>
        <pc:spChg chg="mod">
          <ac:chgData name="Guest User" userId="S::urn:spo:tenantanon#5a6dc059-5067-416e-af81-4b579d900323::" providerId="AD" clId="Web-{D3F40A76-7A5E-8369-EA83-86D3049F0E4B}" dt="2026-07-10T21:24:31.638" v="8" actId="14100"/>
          <ac:spMkLst>
            <pc:docMk/>
            <pc:sldMk cId="3296950180" sldId="777"/>
            <ac:spMk id="2" creationId="{F54D3B67-4078-DD95-644C-A0B15C55D3C3}"/>
          </ac:spMkLst>
        </pc:spChg>
      </pc:sldChg>
      <pc:sldChg chg="modSp">
        <pc:chgData name="Guest User" userId="S::urn:spo:tenantanon#5a6dc059-5067-416e-af81-4b579d900323::" providerId="AD" clId="Web-{D3F40A76-7A5E-8369-EA83-86D3049F0E4B}" dt="2026-07-10T21:26:53.108" v="26" actId="20577"/>
        <pc:sldMkLst>
          <pc:docMk/>
          <pc:sldMk cId="746541276" sldId="778"/>
        </pc:sldMkLst>
        <pc:spChg chg="mod">
          <ac:chgData name="Guest User" userId="S::urn:spo:tenantanon#5a6dc059-5067-416e-af81-4b579d900323::" providerId="AD" clId="Web-{D3F40A76-7A5E-8369-EA83-86D3049F0E4B}" dt="2026-07-10T21:26:53.108" v="26" actId="20577"/>
          <ac:spMkLst>
            <pc:docMk/>
            <pc:sldMk cId="746541276" sldId="778"/>
            <ac:spMk id="2" creationId="{F54D3B67-4078-DD95-644C-A0B15C55D3C3}"/>
          </ac:spMkLst>
        </pc:spChg>
      </pc:sldChg>
      <pc:sldChg chg="modSp">
        <pc:chgData name="Guest User" userId="S::urn:spo:tenantanon#5a6dc059-5067-416e-af81-4b579d900323::" providerId="AD" clId="Web-{D3F40A76-7A5E-8369-EA83-86D3049F0E4B}" dt="2026-07-10T21:28:14.921" v="32" actId="14100"/>
        <pc:sldMkLst>
          <pc:docMk/>
          <pc:sldMk cId="390091786" sldId="779"/>
        </pc:sldMkLst>
        <pc:spChg chg="mod">
          <ac:chgData name="Guest User" userId="S::urn:spo:tenantanon#5a6dc059-5067-416e-af81-4b579d900323::" providerId="AD" clId="Web-{D3F40A76-7A5E-8369-EA83-86D3049F0E4B}" dt="2026-07-10T21:28:14.921" v="32" actId="14100"/>
          <ac:spMkLst>
            <pc:docMk/>
            <pc:sldMk cId="390091786" sldId="779"/>
            <ac:spMk id="2" creationId="{F54D3B67-4078-DD95-644C-A0B15C55D3C3}"/>
          </ac:spMkLst>
        </pc:spChg>
      </pc:sldChg>
      <pc:sldChg chg="modSp">
        <pc:chgData name="Guest User" userId="S::urn:spo:tenantanon#5a6dc059-5067-416e-af81-4b579d900323::" providerId="AD" clId="Web-{D3F40A76-7A5E-8369-EA83-86D3049F0E4B}" dt="2026-07-10T21:29:00.046" v="34" actId="20577"/>
        <pc:sldMkLst>
          <pc:docMk/>
          <pc:sldMk cId="1459634602" sldId="780"/>
        </pc:sldMkLst>
        <pc:spChg chg="mod">
          <ac:chgData name="Guest User" userId="S::urn:spo:tenantanon#5a6dc059-5067-416e-af81-4b579d900323::" providerId="AD" clId="Web-{D3F40A76-7A5E-8369-EA83-86D3049F0E4B}" dt="2026-07-10T21:29:00.046" v="34" actId="20577"/>
          <ac:spMkLst>
            <pc:docMk/>
            <pc:sldMk cId="1459634602" sldId="780"/>
            <ac:spMk id="2" creationId="{F54D3B67-4078-DD95-644C-A0B15C55D3C3}"/>
          </ac:spMkLst>
        </pc:spChg>
      </pc:sldChg>
      <pc:sldChg chg="modSp">
        <pc:chgData name="Guest User" userId="S::urn:spo:tenantanon#5a6dc059-5067-416e-af81-4b579d900323::" providerId="AD" clId="Web-{D3F40A76-7A5E-8369-EA83-86D3049F0E4B}" dt="2026-07-10T21:30:00.656" v="41" actId="14100"/>
        <pc:sldMkLst>
          <pc:docMk/>
          <pc:sldMk cId="4050488084" sldId="781"/>
        </pc:sldMkLst>
        <pc:spChg chg="mod">
          <ac:chgData name="Guest User" userId="S::urn:spo:tenantanon#5a6dc059-5067-416e-af81-4b579d900323::" providerId="AD" clId="Web-{D3F40A76-7A5E-8369-EA83-86D3049F0E4B}" dt="2026-07-10T21:30:00.656" v="41" actId="14100"/>
          <ac:spMkLst>
            <pc:docMk/>
            <pc:sldMk cId="4050488084" sldId="781"/>
            <ac:spMk id="2" creationId="{F54D3B67-4078-DD95-644C-A0B15C55D3C3}"/>
          </ac:spMkLst>
        </pc:spChg>
      </pc:sldChg>
      <pc:sldChg chg="modSp">
        <pc:chgData name="Guest User" userId="S::urn:spo:tenantanon#5a6dc059-5067-416e-af81-4b579d900323::" providerId="AD" clId="Web-{D3F40A76-7A5E-8369-EA83-86D3049F0E4B}" dt="2026-07-10T21:29:14.875" v="36" actId="20577"/>
        <pc:sldMkLst>
          <pc:docMk/>
          <pc:sldMk cId="3789503368" sldId="782"/>
        </pc:sldMkLst>
        <pc:spChg chg="mod">
          <ac:chgData name="Guest User" userId="S::urn:spo:tenantanon#5a6dc059-5067-416e-af81-4b579d900323::" providerId="AD" clId="Web-{D3F40A76-7A5E-8369-EA83-86D3049F0E4B}" dt="2026-07-10T21:29:14.875" v="36" actId="20577"/>
          <ac:spMkLst>
            <pc:docMk/>
            <pc:sldMk cId="3789503368" sldId="782"/>
            <ac:spMk id="2" creationId="{F54D3B67-4078-DD95-644C-A0B15C55D3C3}"/>
          </ac:spMkLst>
        </pc:spChg>
      </pc:sldChg>
      <pc:sldChg chg="modSp">
        <pc:chgData name="Guest User" userId="S::urn:spo:tenantanon#5a6dc059-5067-416e-af81-4b579d900323::" providerId="AD" clId="Web-{D3F40A76-7A5E-8369-EA83-86D3049F0E4B}" dt="2026-07-10T21:19:56.729" v="1" actId="20577"/>
        <pc:sldMkLst>
          <pc:docMk/>
          <pc:sldMk cId="1163162622" sldId="783"/>
        </pc:sldMkLst>
        <pc:spChg chg="mod">
          <ac:chgData name="Guest User" userId="S::urn:spo:tenantanon#5a6dc059-5067-416e-af81-4b579d900323::" providerId="AD" clId="Web-{D3F40A76-7A5E-8369-EA83-86D3049F0E4B}" dt="2026-07-10T21:19:56.729" v="1" actId="20577"/>
          <ac:spMkLst>
            <pc:docMk/>
            <pc:sldMk cId="1163162622" sldId="783"/>
            <ac:spMk id="2" creationId="{578D065F-DA8C-82C4-8BE7-4637ADC99CEE}"/>
          </ac:spMkLst>
        </pc:spChg>
      </pc:sldChg>
      <pc:sldChg chg="modSp">
        <pc:chgData name="Guest User" userId="S::urn:spo:tenantanon#5a6dc059-5067-416e-af81-4b579d900323::" providerId="AD" clId="Web-{D3F40A76-7A5E-8369-EA83-86D3049F0E4B}" dt="2026-07-10T21:17:57.884" v="0" actId="20577"/>
        <pc:sldMkLst>
          <pc:docMk/>
          <pc:sldMk cId="4070517113" sldId="784"/>
        </pc:sldMkLst>
        <pc:spChg chg="mod">
          <ac:chgData name="Guest User" userId="S::urn:spo:tenantanon#5a6dc059-5067-416e-af81-4b579d900323::" providerId="AD" clId="Web-{D3F40A76-7A5E-8369-EA83-86D3049F0E4B}" dt="2026-07-10T21:17:57.884" v="0" actId="20577"/>
          <ac:spMkLst>
            <pc:docMk/>
            <pc:sldMk cId="4070517113" sldId="784"/>
            <ac:spMk id="2" creationId="{27361925-436C-4525-56C7-FC9CA2E3E9AF}"/>
          </ac:spMkLst>
        </pc:spChg>
      </pc:sldChg>
    </pc:docChg>
  </pc:docChgLst>
  <pc:docChgLst>
    <pc:chgData name="Jeanette Holt" userId="S::holtj_akrr.com#ext#@univalaska.onmicrosoft.com::33fae1c7-7c53-4a52-9a4e-edc3295918f4" providerId="AD" clId="Web-{DD348F09-9BF0-FD3F-1FA5-AD32B0E6D5E0}"/>
    <pc:docChg chg="modSld">
      <pc:chgData name="Jeanette Holt" userId="S::holtj_akrr.com#ext#@univalaska.onmicrosoft.com::33fae1c7-7c53-4a52-9a4e-edc3295918f4" providerId="AD" clId="Web-{DD348F09-9BF0-FD3F-1FA5-AD32B0E6D5E0}" dt="2026-07-13T21:43:09.091" v="47" actId="1076"/>
      <pc:docMkLst>
        <pc:docMk/>
      </pc:docMkLst>
      <pc:sldChg chg="delSp modSp">
        <pc:chgData name="Jeanette Holt" userId="S::holtj_akrr.com#ext#@univalaska.onmicrosoft.com::33fae1c7-7c53-4a52-9a4e-edc3295918f4" providerId="AD" clId="Web-{DD348F09-9BF0-FD3F-1FA5-AD32B0E6D5E0}" dt="2026-07-13T21:42:04.732" v="41" actId="1076"/>
        <pc:sldMkLst>
          <pc:docMk/>
          <pc:sldMk cId="1222505592" sldId="265"/>
        </pc:sldMkLst>
        <pc:spChg chg="del">
          <ac:chgData name="Jeanette Holt" userId="S::holtj_akrr.com#ext#@univalaska.onmicrosoft.com::33fae1c7-7c53-4a52-9a4e-edc3295918f4" providerId="AD" clId="Web-{DD348F09-9BF0-FD3F-1FA5-AD32B0E6D5E0}" dt="2026-07-13T21:42:01.654" v="40"/>
          <ac:spMkLst>
            <pc:docMk/>
            <pc:sldMk cId="1222505592" sldId="265"/>
            <ac:spMk id="2" creationId="{D98DC589-D84E-4192-83E8-FF9887952C08}"/>
          </ac:spMkLst>
        </pc:spChg>
        <pc:picChg chg="mod">
          <ac:chgData name="Jeanette Holt" userId="S::holtj_akrr.com#ext#@univalaska.onmicrosoft.com::33fae1c7-7c53-4a52-9a4e-edc3295918f4" providerId="AD" clId="Web-{DD348F09-9BF0-FD3F-1FA5-AD32B0E6D5E0}" dt="2026-07-13T21:42:04.732" v="41" actId="1076"/>
          <ac:picMkLst>
            <pc:docMk/>
            <pc:sldMk cId="1222505592" sldId="265"/>
            <ac:picMk id="5" creationId="{9F47CDCB-827E-4CA5-B5CE-5B7FE778DD95}"/>
          </ac:picMkLst>
        </pc:picChg>
      </pc:sldChg>
      <pc:sldChg chg="delSp modSp">
        <pc:chgData name="Jeanette Holt" userId="S::holtj_akrr.com#ext#@univalaska.onmicrosoft.com::33fae1c7-7c53-4a52-9a4e-edc3295918f4" providerId="AD" clId="Web-{DD348F09-9BF0-FD3F-1FA5-AD32B0E6D5E0}" dt="2026-07-13T21:42:50.685" v="44" actId="1076"/>
        <pc:sldMkLst>
          <pc:docMk/>
          <pc:sldMk cId="588392334" sldId="366"/>
        </pc:sldMkLst>
        <pc:spChg chg="del">
          <ac:chgData name="Jeanette Holt" userId="S::holtj_akrr.com#ext#@univalaska.onmicrosoft.com::33fae1c7-7c53-4a52-9a4e-edc3295918f4" providerId="AD" clId="Web-{DD348F09-9BF0-FD3F-1FA5-AD32B0E6D5E0}" dt="2026-07-13T21:42:46.919" v="43"/>
          <ac:spMkLst>
            <pc:docMk/>
            <pc:sldMk cId="588392334" sldId="366"/>
            <ac:spMk id="2" creationId="{9B81FA86-A32B-4AB4-8BAC-AE10EB9377EB}"/>
          </ac:spMkLst>
        </pc:spChg>
        <pc:picChg chg="mod">
          <ac:chgData name="Jeanette Holt" userId="S::holtj_akrr.com#ext#@univalaska.onmicrosoft.com::33fae1c7-7c53-4a52-9a4e-edc3295918f4" providerId="AD" clId="Web-{DD348F09-9BF0-FD3F-1FA5-AD32B0E6D5E0}" dt="2026-07-13T21:42:50.685" v="44" actId="1076"/>
          <ac:picMkLst>
            <pc:docMk/>
            <pc:sldMk cId="588392334" sldId="366"/>
            <ac:picMk id="5" creationId="{CAEAB707-8B6B-41C9-995C-03E166737056}"/>
          </ac:picMkLst>
        </pc:picChg>
      </pc:sldChg>
      <pc:sldChg chg="delSp modSp">
        <pc:chgData name="Jeanette Holt" userId="S::holtj_akrr.com#ext#@univalaska.onmicrosoft.com::33fae1c7-7c53-4a52-9a4e-edc3295918f4" providerId="AD" clId="Web-{DD348F09-9BF0-FD3F-1FA5-AD32B0E6D5E0}" dt="2026-07-13T21:43:09.091" v="47" actId="1076"/>
        <pc:sldMkLst>
          <pc:docMk/>
          <pc:sldMk cId="847970425" sldId="367"/>
        </pc:sldMkLst>
        <pc:spChg chg="del">
          <ac:chgData name="Jeanette Holt" userId="S::holtj_akrr.com#ext#@univalaska.onmicrosoft.com::33fae1c7-7c53-4a52-9a4e-edc3295918f4" providerId="AD" clId="Web-{DD348F09-9BF0-FD3F-1FA5-AD32B0E6D5E0}" dt="2026-07-13T21:43:06.029" v="46"/>
          <ac:spMkLst>
            <pc:docMk/>
            <pc:sldMk cId="847970425" sldId="367"/>
            <ac:spMk id="2" creationId="{C7400F13-8133-4D1B-8810-47313AE2D938}"/>
          </ac:spMkLst>
        </pc:spChg>
        <pc:picChg chg="mod">
          <ac:chgData name="Jeanette Holt" userId="S::holtj_akrr.com#ext#@univalaska.onmicrosoft.com::33fae1c7-7c53-4a52-9a4e-edc3295918f4" providerId="AD" clId="Web-{DD348F09-9BF0-FD3F-1FA5-AD32B0E6D5E0}" dt="2026-07-13T21:43:09.091" v="47" actId="1076"/>
          <ac:picMkLst>
            <pc:docMk/>
            <pc:sldMk cId="847970425" sldId="367"/>
            <ac:picMk id="5" creationId="{557D41DF-3D84-453A-B1DC-B5C9038B4934}"/>
          </ac:picMkLst>
        </pc:picChg>
      </pc:sldChg>
      <pc:sldChg chg="delSp modSp">
        <pc:chgData name="Jeanette Holt" userId="S::holtj_akrr.com#ext#@univalaska.onmicrosoft.com::33fae1c7-7c53-4a52-9a4e-edc3295918f4" providerId="AD" clId="Web-{DD348F09-9BF0-FD3F-1FA5-AD32B0E6D5E0}" dt="2026-07-13T21:35:02.105" v="6" actId="1076"/>
        <pc:sldMkLst>
          <pc:docMk/>
          <pc:sldMk cId="0" sldId="436"/>
        </pc:sldMkLst>
        <pc:spChg chg="del">
          <ac:chgData name="Jeanette Holt" userId="S::holtj_akrr.com#ext#@univalaska.onmicrosoft.com::33fae1c7-7c53-4a52-9a4e-edc3295918f4" providerId="AD" clId="Web-{DD348F09-9BF0-FD3F-1FA5-AD32B0E6D5E0}" dt="2026-07-13T21:34:58.980" v="5"/>
          <ac:spMkLst>
            <pc:docMk/>
            <pc:sldMk cId="0" sldId="436"/>
            <ac:spMk id="2" creationId="{00000000-0000-0000-0000-000000000000}"/>
          </ac:spMkLst>
        </pc:spChg>
        <pc:picChg chg="mod">
          <ac:chgData name="Jeanette Holt" userId="S::holtj_akrr.com#ext#@univalaska.onmicrosoft.com::33fae1c7-7c53-4a52-9a4e-edc3295918f4" providerId="AD" clId="Web-{DD348F09-9BF0-FD3F-1FA5-AD32B0E6D5E0}" dt="2026-07-13T21:35:02.105" v="6" actId="1076"/>
          <ac:picMkLst>
            <pc:docMk/>
            <pc:sldMk cId="0" sldId="436"/>
            <ac:picMk id="18434" creationId="{00000000-0000-0000-0000-000000000000}"/>
          </ac:picMkLst>
        </pc:picChg>
      </pc:sldChg>
      <pc:sldChg chg="delSp modSp">
        <pc:chgData name="Jeanette Holt" userId="S::holtj_akrr.com#ext#@univalaska.onmicrosoft.com::33fae1c7-7c53-4a52-9a4e-edc3295918f4" providerId="AD" clId="Web-{DD348F09-9BF0-FD3F-1FA5-AD32B0E6D5E0}" dt="2026-07-13T21:41:11.981" v="38" actId="1076"/>
        <pc:sldMkLst>
          <pc:docMk/>
          <pc:sldMk cId="0" sldId="484"/>
        </pc:sldMkLst>
        <pc:spChg chg="del">
          <ac:chgData name="Jeanette Holt" userId="S::holtj_akrr.com#ext#@univalaska.onmicrosoft.com::33fae1c7-7c53-4a52-9a4e-edc3295918f4" providerId="AD" clId="Web-{DD348F09-9BF0-FD3F-1FA5-AD32B0E6D5E0}" dt="2026-07-13T21:41:09.356" v="37"/>
          <ac:spMkLst>
            <pc:docMk/>
            <pc:sldMk cId="0" sldId="484"/>
            <ac:spMk id="112642" creationId="{00000000-0000-0000-0000-000000000000}"/>
          </ac:spMkLst>
        </pc:spChg>
        <pc:picChg chg="mod">
          <ac:chgData name="Jeanette Holt" userId="S::holtj_akrr.com#ext#@univalaska.onmicrosoft.com::33fae1c7-7c53-4a52-9a4e-edc3295918f4" providerId="AD" clId="Web-{DD348F09-9BF0-FD3F-1FA5-AD32B0E6D5E0}" dt="2026-07-13T21:41:11.981" v="38" actId="1076"/>
          <ac:picMkLst>
            <pc:docMk/>
            <pc:sldMk cId="0" sldId="484"/>
            <ac:picMk id="27651" creationId="{00000000-0000-0000-0000-000000000000}"/>
          </ac:picMkLst>
        </pc:picChg>
      </pc:sldChg>
      <pc:sldChg chg="delSp modSp">
        <pc:chgData name="Jeanette Holt" userId="S::holtj_akrr.com#ext#@univalaska.onmicrosoft.com::33fae1c7-7c53-4a52-9a4e-edc3295918f4" providerId="AD" clId="Web-{DD348F09-9BF0-FD3F-1FA5-AD32B0E6D5E0}" dt="2026-07-13T21:40:08.372" v="28" actId="1076"/>
        <pc:sldMkLst>
          <pc:docMk/>
          <pc:sldMk cId="0" sldId="500"/>
        </pc:sldMkLst>
        <pc:spChg chg="del">
          <ac:chgData name="Jeanette Holt" userId="S::holtj_akrr.com#ext#@univalaska.onmicrosoft.com::33fae1c7-7c53-4a52-9a4e-edc3295918f4" providerId="AD" clId="Web-{DD348F09-9BF0-FD3F-1FA5-AD32B0E6D5E0}" dt="2026-07-13T21:40:05.684" v="27"/>
          <ac:spMkLst>
            <pc:docMk/>
            <pc:sldMk cId="0" sldId="500"/>
            <ac:spMk id="2" creationId="{00000000-0000-0000-0000-000000000000}"/>
          </ac:spMkLst>
        </pc:spChg>
        <pc:picChg chg="mod">
          <ac:chgData name="Jeanette Holt" userId="S::holtj_akrr.com#ext#@univalaska.onmicrosoft.com::33fae1c7-7c53-4a52-9a4e-edc3295918f4" providerId="AD" clId="Web-{DD348F09-9BF0-FD3F-1FA5-AD32B0E6D5E0}" dt="2026-07-13T21:40:08.372" v="28" actId="1076"/>
          <ac:picMkLst>
            <pc:docMk/>
            <pc:sldMk cId="0" sldId="500"/>
            <ac:picMk id="5122" creationId="{00000000-0000-0000-0000-000000000000}"/>
          </ac:picMkLst>
        </pc:picChg>
      </pc:sldChg>
      <pc:sldChg chg="delSp modSp">
        <pc:chgData name="Jeanette Holt" userId="S::holtj_akrr.com#ext#@univalaska.onmicrosoft.com::33fae1c7-7c53-4a52-9a4e-edc3295918f4" providerId="AD" clId="Web-{DD348F09-9BF0-FD3F-1FA5-AD32B0E6D5E0}" dt="2026-07-13T21:40:47.888" v="35" actId="20577"/>
        <pc:sldMkLst>
          <pc:docMk/>
          <pc:sldMk cId="1423324060" sldId="501"/>
        </pc:sldMkLst>
        <pc:spChg chg="del">
          <ac:chgData name="Jeanette Holt" userId="S::holtj_akrr.com#ext#@univalaska.onmicrosoft.com::33fae1c7-7c53-4a52-9a4e-edc3295918f4" providerId="AD" clId="Web-{DD348F09-9BF0-FD3F-1FA5-AD32B0E6D5E0}" dt="2026-07-13T21:40:19.434" v="30"/>
          <ac:spMkLst>
            <pc:docMk/>
            <pc:sldMk cId="1423324060" sldId="501"/>
            <ac:spMk id="2" creationId="{00000000-0000-0000-0000-000000000000}"/>
          </ac:spMkLst>
        </pc:spChg>
        <pc:spChg chg="mod">
          <ac:chgData name="Jeanette Holt" userId="S::holtj_akrr.com#ext#@univalaska.onmicrosoft.com::33fae1c7-7c53-4a52-9a4e-edc3295918f4" providerId="AD" clId="Web-{DD348F09-9BF0-FD3F-1FA5-AD32B0E6D5E0}" dt="2026-07-13T21:40:47.888" v="35" actId="20577"/>
          <ac:spMkLst>
            <pc:docMk/>
            <pc:sldMk cId="1423324060" sldId="501"/>
            <ac:spMk id="4" creationId="{00000000-0000-0000-0000-000000000000}"/>
          </ac:spMkLst>
        </pc:spChg>
        <pc:picChg chg="mod">
          <ac:chgData name="Jeanette Holt" userId="S::holtj_akrr.com#ext#@univalaska.onmicrosoft.com::33fae1c7-7c53-4a52-9a4e-edc3295918f4" providerId="AD" clId="Web-{DD348F09-9BF0-FD3F-1FA5-AD32B0E6D5E0}" dt="2026-07-13T21:40:23.481" v="31" actId="1076"/>
          <ac:picMkLst>
            <pc:docMk/>
            <pc:sldMk cId="1423324060" sldId="501"/>
            <ac:picMk id="6146" creationId="{00000000-0000-0000-0000-000000000000}"/>
          </ac:picMkLst>
        </pc:picChg>
      </pc:sldChg>
      <pc:sldChg chg="delSp modSp">
        <pc:chgData name="Jeanette Holt" userId="S::holtj_akrr.com#ext#@univalaska.onmicrosoft.com::33fae1c7-7c53-4a52-9a4e-edc3295918f4" providerId="AD" clId="Web-{DD348F09-9BF0-FD3F-1FA5-AD32B0E6D5E0}" dt="2026-07-13T21:39:51.669" v="25" actId="1076"/>
        <pc:sldMkLst>
          <pc:docMk/>
          <pc:sldMk cId="2425596790" sldId="504"/>
        </pc:sldMkLst>
        <pc:spChg chg="del">
          <ac:chgData name="Jeanette Holt" userId="S::holtj_akrr.com#ext#@univalaska.onmicrosoft.com::33fae1c7-7c53-4a52-9a4e-edc3295918f4" providerId="AD" clId="Web-{DD348F09-9BF0-FD3F-1FA5-AD32B0E6D5E0}" dt="2026-07-13T21:39:37.622" v="21"/>
          <ac:spMkLst>
            <pc:docMk/>
            <pc:sldMk cId="2425596790" sldId="504"/>
            <ac:spMk id="99330" creationId="{00000000-0000-0000-0000-000000000000}"/>
          </ac:spMkLst>
        </pc:spChg>
        <pc:spChg chg="del">
          <ac:chgData name="Jeanette Holt" userId="S::holtj_akrr.com#ext#@univalaska.onmicrosoft.com::33fae1c7-7c53-4a52-9a4e-edc3295918f4" providerId="AD" clId="Web-{DD348F09-9BF0-FD3F-1FA5-AD32B0E6D5E0}" dt="2026-07-13T21:39:41.278" v="22"/>
          <ac:spMkLst>
            <pc:docMk/>
            <pc:sldMk cId="2425596790" sldId="504"/>
            <ac:spMk id="99331" creationId="{00000000-0000-0000-0000-000000000000}"/>
          </ac:spMkLst>
        </pc:spChg>
        <pc:picChg chg="mod">
          <ac:chgData name="Jeanette Holt" userId="S::holtj_akrr.com#ext#@univalaska.onmicrosoft.com::33fae1c7-7c53-4a52-9a4e-edc3295918f4" providerId="AD" clId="Web-{DD348F09-9BF0-FD3F-1FA5-AD32B0E6D5E0}" dt="2026-07-13T21:39:51.669" v="25" actId="1076"/>
          <ac:picMkLst>
            <pc:docMk/>
            <pc:sldMk cId="2425596790" sldId="504"/>
            <ac:picMk id="6148" creationId="{00000000-0000-0000-0000-000000000000}"/>
          </ac:picMkLst>
        </pc:picChg>
      </pc:sldChg>
      <pc:sldChg chg="modSp">
        <pc:chgData name="Jeanette Holt" userId="S::holtj_akrr.com#ext#@univalaska.onmicrosoft.com::33fae1c7-7c53-4a52-9a4e-edc3295918f4" providerId="AD" clId="Web-{DD348F09-9BF0-FD3F-1FA5-AD32B0E6D5E0}" dt="2026-07-13T21:37:37.262" v="14" actId="1076"/>
        <pc:sldMkLst>
          <pc:docMk/>
          <pc:sldMk cId="0" sldId="541"/>
        </pc:sldMkLst>
        <pc:spChg chg="mod">
          <ac:chgData name="Jeanette Holt" userId="S::holtj_akrr.com#ext#@univalaska.onmicrosoft.com::33fae1c7-7c53-4a52-9a4e-edc3295918f4" providerId="AD" clId="Web-{DD348F09-9BF0-FD3F-1FA5-AD32B0E6D5E0}" dt="2026-07-13T21:37:37.262" v="14" actId="1076"/>
          <ac:spMkLst>
            <pc:docMk/>
            <pc:sldMk cId="0" sldId="541"/>
            <ac:spMk id="7" creationId="{00000000-0000-0000-0000-000000000000}"/>
          </ac:spMkLst>
        </pc:spChg>
      </pc:sldChg>
      <pc:sldChg chg="delSp">
        <pc:chgData name="Jeanette Holt" userId="S::holtj_akrr.com#ext#@univalaska.onmicrosoft.com::33fae1c7-7c53-4a52-9a4e-edc3295918f4" providerId="AD" clId="Web-{DD348F09-9BF0-FD3F-1FA5-AD32B0E6D5E0}" dt="2026-07-13T21:38:52.450" v="15"/>
        <pc:sldMkLst>
          <pc:docMk/>
          <pc:sldMk cId="1089151995" sldId="550"/>
        </pc:sldMkLst>
        <pc:spChg chg="del">
          <ac:chgData name="Jeanette Holt" userId="S::holtj_akrr.com#ext#@univalaska.onmicrosoft.com::33fae1c7-7c53-4a52-9a4e-edc3295918f4" providerId="AD" clId="Web-{DD348F09-9BF0-FD3F-1FA5-AD32B0E6D5E0}" dt="2026-07-13T21:38:52.450" v="15"/>
          <ac:spMkLst>
            <pc:docMk/>
            <pc:sldMk cId="1089151995" sldId="550"/>
            <ac:spMk id="8" creationId="{F7F6AF8A-BCF2-4116-B32D-67B1A6CEC7B6}"/>
          </ac:spMkLst>
        </pc:spChg>
      </pc:sldChg>
      <pc:sldChg chg="delSp modSp">
        <pc:chgData name="Jeanette Holt" userId="S::holtj_akrr.com#ext#@univalaska.onmicrosoft.com::33fae1c7-7c53-4a52-9a4e-edc3295918f4" providerId="AD" clId="Web-{DD348F09-9BF0-FD3F-1FA5-AD32B0E6D5E0}" dt="2026-07-13T21:34:29.605" v="3" actId="1076"/>
        <pc:sldMkLst>
          <pc:docMk/>
          <pc:sldMk cId="0" sldId="589"/>
        </pc:sldMkLst>
        <pc:spChg chg="del">
          <ac:chgData name="Jeanette Holt" userId="S::holtj_akrr.com#ext#@univalaska.onmicrosoft.com::33fae1c7-7c53-4a52-9a4e-edc3295918f4" providerId="AD" clId="Web-{DD348F09-9BF0-FD3F-1FA5-AD32B0E6D5E0}" dt="2026-07-13T21:34:23.995" v="1"/>
          <ac:spMkLst>
            <pc:docMk/>
            <pc:sldMk cId="0" sldId="589"/>
            <ac:spMk id="2" creationId="{00000000-0000-0000-0000-000000000000}"/>
          </ac:spMkLst>
        </pc:spChg>
        <pc:spChg chg="del">
          <ac:chgData name="Jeanette Holt" userId="S::holtj_akrr.com#ext#@univalaska.onmicrosoft.com::33fae1c7-7c53-4a52-9a4e-edc3295918f4" providerId="AD" clId="Web-{DD348F09-9BF0-FD3F-1FA5-AD32B0E6D5E0}" dt="2026-07-13T21:34:25.949" v="2"/>
          <ac:spMkLst>
            <pc:docMk/>
            <pc:sldMk cId="0" sldId="589"/>
            <ac:spMk id="3" creationId="{00000000-0000-0000-0000-000000000000}"/>
          </ac:spMkLst>
        </pc:spChg>
        <pc:picChg chg="mod">
          <ac:chgData name="Jeanette Holt" userId="S::holtj_akrr.com#ext#@univalaska.onmicrosoft.com::33fae1c7-7c53-4a52-9a4e-edc3295918f4" providerId="AD" clId="Web-{DD348F09-9BF0-FD3F-1FA5-AD32B0E6D5E0}" dt="2026-07-13T21:34:29.605" v="3" actId="1076"/>
          <ac:picMkLst>
            <pc:docMk/>
            <pc:sldMk cId="0" sldId="589"/>
            <ac:picMk id="4" creationId="{00000000-0000-0000-0000-000000000000}"/>
          </ac:picMkLst>
        </pc:picChg>
      </pc:sldChg>
      <pc:sldChg chg="delSp modSp">
        <pc:chgData name="Jeanette Holt" userId="S::holtj_akrr.com#ext#@univalaska.onmicrosoft.com::33fae1c7-7c53-4a52-9a4e-edc3295918f4" providerId="AD" clId="Web-{DD348F09-9BF0-FD3F-1FA5-AD32B0E6D5E0}" dt="2026-07-13T21:39:26.606" v="19" actId="1076"/>
        <pc:sldMkLst>
          <pc:docMk/>
          <pc:sldMk cId="33055402" sldId="590"/>
        </pc:sldMkLst>
        <pc:spChg chg="del">
          <ac:chgData name="Jeanette Holt" userId="S::holtj_akrr.com#ext#@univalaska.onmicrosoft.com::33fae1c7-7c53-4a52-9a4e-edc3295918f4" providerId="AD" clId="Web-{DD348F09-9BF0-FD3F-1FA5-AD32B0E6D5E0}" dt="2026-07-13T21:39:20.200" v="17"/>
          <ac:spMkLst>
            <pc:docMk/>
            <pc:sldMk cId="33055402" sldId="590"/>
            <ac:spMk id="2" creationId="{00000000-0000-0000-0000-000000000000}"/>
          </ac:spMkLst>
        </pc:spChg>
        <pc:spChg chg="del">
          <ac:chgData name="Jeanette Holt" userId="S::holtj_akrr.com#ext#@univalaska.onmicrosoft.com::33fae1c7-7c53-4a52-9a4e-edc3295918f4" providerId="AD" clId="Web-{DD348F09-9BF0-FD3F-1FA5-AD32B0E6D5E0}" dt="2026-07-13T21:39:23.294" v="18"/>
          <ac:spMkLst>
            <pc:docMk/>
            <pc:sldMk cId="33055402" sldId="590"/>
            <ac:spMk id="3" creationId="{00000000-0000-0000-0000-000000000000}"/>
          </ac:spMkLst>
        </pc:spChg>
        <pc:picChg chg="mod">
          <ac:chgData name="Jeanette Holt" userId="S::holtj_akrr.com#ext#@univalaska.onmicrosoft.com::33fae1c7-7c53-4a52-9a4e-edc3295918f4" providerId="AD" clId="Web-{DD348F09-9BF0-FD3F-1FA5-AD32B0E6D5E0}" dt="2026-07-13T21:39:26.606" v="19" actId="1076"/>
          <ac:picMkLst>
            <pc:docMk/>
            <pc:sldMk cId="33055402" sldId="590"/>
            <ac:picMk id="7170" creationId="{00000000-0000-0000-0000-000000000000}"/>
          </ac:picMkLst>
        </pc:picChg>
      </pc:sldChg>
      <pc:sldChg chg="delSp modSp">
        <pc:chgData name="Jeanette Holt" userId="S::holtj_akrr.com#ext#@univalaska.onmicrosoft.com::33fae1c7-7c53-4a52-9a4e-edc3295918f4" providerId="AD" clId="Web-{DD348F09-9BF0-FD3F-1FA5-AD32B0E6D5E0}" dt="2026-07-13T21:35:16.793" v="9" actId="1076"/>
        <pc:sldMkLst>
          <pc:docMk/>
          <pc:sldMk cId="1175910139" sldId="611"/>
        </pc:sldMkLst>
        <pc:spChg chg="del">
          <ac:chgData name="Jeanette Holt" userId="S::holtj_akrr.com#ext#@univalaska.onmicrosoft.com::33fae1c7-7c53-4a52-9a4e-edc3295918f4" providerId="AD" clId="Web-{DD348F09-9BF0-FD3F-1FA5-AD32B0E6D5E0}" dt="2026-07-13T21:35:12.871" v="8"/>
          <ac:spMkLst>
            <pc:docMk/>
            <pc:sldMk cId="1175910139" sldId="611"/>
            <ac:spMk id="2" creationId="{00000000-0000-0000-0000-000000000000}"/>
          </ac:spMkLst>
        </pc:spChg>
        <pc:picChg chg="mod">
          <ac:chgData name="Jeanette Holt" userId="S::holtj_akrr.com#ext#@univalaska.onmicrosoft.com::33fae1c7-7c53-4a52-9a4e-edc3295918f4" providerId="AD" clId="Web-{DD348F09-9BF0-FD3F-1FA5-AD32B0E6D5E0}" dt="2026-07-13T21:35:16.793" v="9" actId="1076"/>
          <ac:picMkLst>
            <pc:docMk/>
            <pc:sldMk cId="1175910139" sldId="611"/>
            <ac:picMk id="4" creationId="{00000000-0000-0000-0000-000000000000}"/>
          </ac:picMkLst>
        </pc:picChg>
      </pc:sldChg>
      <pc:sldChg chg="delSp modSp">
        <pc:chgData name="Jeanette Holt" userId="S::holtj_akrr.com#ext#@univalaska.onmicrosoft.com::33fae1c7-7c53-4a52-9a4e-edc3295918f4" providerId="AD" clId="Web-{DD348F09-9BF0-FD3F-1FA5-AD32B0E6D5E0}" dt="2026-07-13T21:37:16.777" v="12" actId="1076"/>
        <pc:sldMkLst>
          <pc:docMk/>
          <pc:sldMk cId="0" sldId="765"/>
        </pc:sldMkLst>
        <pc:spChg chg="del">
          <ac:chgData name="Jeanette Holt" userId="S::holtj_akrr.com#ext#@univalaska.onmicrosoft.com::33fae1c7-7c53-4a52-9a4e-edc3295918f4" providerId="AD" clId="Web-{DD348F09-9BF0-FD3F-1FA5-AD32B0E6D5E0}" dt="2026-07-13T21:37:12.371" v="11"/>
          <ac:spMkLst>
            <pc:docMk/>
            <pc:sldMk cId="0" sldId="765"/>
            <ac:spMk id="2" creationId="{00000000-0000-0000-0000-000000000000}"/>
          </ac:spMkLst>
        </pc:spChg>
        <pc:picChg chg="mod">
          <ac:chgData name="Jeanette Holt" userId="S::holtj_akrr.com#ext#@univalaska.onmicrosoft.com::33fae1c7-7c53-4a52-9a4e-edc3295918f4" providerId="AD" clId="Web-{DD348F09-9BF0-FD3F-1FA5-AD32B0E6D5E0}" dt="2026-07-13T21:37:16.777" v="12" actId="1076"/>
          <ac:picMkLst>
            <pc:docMk/>
            <pc:sldMk cId="0" sldId="765"/>
            <ac:picMk id="4098"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C13356-99C6-4232-83C7-FF8103A6A2EA}" type="datetimeFigureOut">
              <a:rPr lang="en-US" smtClean="0"/>
              <a:pPr/>
              <a:t>7/13/2026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5A5FEFA-14F2-4E23-8056-C2319628BD39}" type="slidenum">
              <a:rPr lang="en-US" smtClean="0"/>
              <a:pPr/>
              <a:t>‹#›</a:t>
            </a:fld>
            <a:endParaRPr lang="en-US"/>
          </a:p>
        </p:txBody>
      </p:sp>
    </p:spTree>
    <p:extLst>
      <p:ext uri="{BB962C8B-B14F-4D97-AF65-F5344CB8AC3E}">
        <p14:creationId xmlns:p14="http://schemas.microsoft.com/office/powerpoint/2010/main" val="1513966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p:spPr>
        <p:txBody>
          <a:bodyPr/>
          <a:lstStyle/>
          <a:p>
            <a:fld id="{101024DD-FD83-4289-9846-C3B03EE719F0}" type="slidenum">
              <a:rPr lang="en-US" smtClean="0"/>
              <a:pPr/>
              <a:t>3</a:t>
            </a:fld>
            <a:endParaRPr lang="en-US"/>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p:spPr>
        <p:txBody>
          <a:bodyPr/>
          <a:lstStyle/>
          <a:p>
            <a:pPr eaLnBrk="1" hangingPunct="1"/>
            <a:r>
              <a:rPr lang="en-US" b="1"/>
              <a:t>The smaller the clearing limits – the less erosion there will be</a:t>
            </a:r>
          </a:p>
          <a:p>
            <a:pPr eaLnBrk="1" hangingPunct="1"/>
            <a:r>
              <a:rPr lang="en-US" b="1"/>
              <a:t>Vegetated buffer zones should be left in key locations to filter stormwater</a:t>
            </a:r>
          </a:p>
        </p:txBody>
      </p:sp>
    </p:spTree>
    <p:extLst>
      <p:ext uri="{BB962C8B-B14F-4D97-AF65-F5344CB8AC3E}">
        <p14:creationId xmlns:p14="http://schemas.microsoft.com/office/powerpoint/2010/main" val="1579073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p:cNvSpPr>
            <a:spLocks noGrp="1" noRot="1" noChangeAspect="1" noTextEdit="1"/>
          </p:cNvSpPr>
          <p:nvPr>
            <p:ph type="sldImg"/>
          </p:nvPr>
        </p:nvSpPr>
        <p:spPr>
          <a:ln/>
        </p:spPr>
      </p:sp>
      <p:sp>
        <p:nvSpPr>
          <p:cNvPr id="161795" name="Notes Placeholder 2"/>
          <p:cNvSpPr>
            <a:spLocks noGrp="1"/>
          </p:cNvSpPr>
          <p:nvPr>
            <p:ph type="body" idx="1"/>
          </p:nvPr>
        </p:nvSpPr>
        <p:spPr>
          <a:noFill/>
          <a:ln/>
        </p:spPr>
        <p:txBody>
          <a:bodyPr/>
          <a:lstStyle/>
          <a:p>
            <a:r>
              <a:rPr lang="en-US"/>
              <a:t>Always consider the resources on site, can they be salvaged and reused?</a:t>
            </a:r>
          </a:p>
        </p:txBody>
      </p:sp>
      <p:sp>
        <p:nvSpPr>
          <p:cNvPr id="161796" name="Slide Number Placeholder 3"/>
          <p:cNvSpPr>
            <a:spLocks noGrp="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A17DAA-858A-49C6-9EB4-522D7DE63CA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00136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p:spPr>
        <p:txBody>
          <a:bodyPr/>
          <a:lstStyle/>
          <a:p>
            <a:fld id="{D8EC4877-821E-4BE6-941B-74D4AF1EA342}" type="slidenum">
              <a:rPr lang="en-US" smtClean="0"/>
              <a:pPr/>
              <a:t>8</a:t>
            </a:fld>
            <a:endParaRPr lang="en-US"/>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p:spPr>
        <p:txBody>
          <a:bodyPr/>
          <a:lstStyle/>
          <a:p>
            <a:pPr eaLnBrk="1" hangingPunct="1"/>
            <a:r>
              <a:rPr lang="en-US"/>
              <a:t>If you don’t mess it up you will not have to fix it.</a:t>
            </a:r>
          </a:p>
        </p:txBody>
      </p:sp>
    </p:spTree>
    <p:extLst>
      <p:ext uri="{BB962C8B-B14F-4D97-AF65-F5344CB8AC3E}">
        <p14:creationId xmlns:p14="http://schemas.microsoft.com/office/powerpoint/2010/main" val="9996522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 Should the fencing be further out to fully protect the root zone? Thin soils and permafrost lead to larger root zones.</a:t>
            </a:r>
          </a:p>
        </p:txBody>
      </p:sp>
      <p:sp>
        <p:nvSpPr>
          <p:cNvPr id="4" name="Slide Number Placeholder 3"/>
          <p:cNvSpPr>
            <a:spLocks noGrp="1"/>
          </p:cNvSpPr>
          <p:nvPr>
            <p:ph type="sldNum" sz="quarter" idx="10"/>
          </p:nvPr>
        </p:nvSpPr>
        <p:spPr/>
        <p:txBody>
          <a:bodyPr/>
          <a:lstStyle/>
          <a:p>
            <a:fld id="{D5A5FEFA-14F2-4E23-8056-C2319628BD39}" type="slidenum">
              <a:rPr lang="en-US" smtClean="0"/>
              <a:pPr/>
              <a:t>9</a:t>
            </a:fld>
            <a:endParaRPr lang="en-US"/>
          </a:p>
        </p:txBody>
      </p:sp>
    </p:spTree>
    <p:extLst>
      <p:ext uri="{BB962C8B-B14F-4D97-AF65-F5344CB8AC3E}">
        <p14:creationId xmlns:p14="http://schemas.microsoft.com/office/powerpoint/2010/main" val="20673017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p:spPr>
        <p:txBody>
          <a:bodyPr/>
          <a:lstStyle/>
          <a:p>
            <a:fld id="{B63D672A-8223-42D6-8FC6-5F4FD972F70D}" type="slidenum">
              <a:rPr lang="en-US" smtClean="0"/>
              <a:pPr/>
              <a:t>14</a:t>
            </a:fld>
            <a:endParaRPr lang="en-US"/>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p:spPr>
        <p:txBody>
          <a:bodyPr/>
          <a:lstStyle/>
          <a:p>
            <a:pPr eaLnBrk="1" hangingPunct="1"/>
            <a:r>
              <a:rPr lang="en-US" b="1"/>
              <a:t>Leaving the natural soil and vegetation is a free BMP!</a:t>
            </a:r>
          </a:p>
        </p:txBody>
      </p:sp>
    </p:spTree>
    <p:extLst>
      <p:ext uri="{BB962C8B-B14F-4D97-AF65-F5344CB8AC3E}">
        <p14:creationId xmlns:p14="http://schemas.microsoft.com/office/powerpoint/2010/main" val="27003786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p:spPr>
        <p:txBody>
          <a:bodyPr/>
          <a:lstStyle/>
          <a:p>
            <a:fld id="{6C15038C-46DD-4B2B-A82E-E7394F0C5AAC}" type="slidenum">
              <a:rPr lang="en-US" smtClean="0"/>
              <a:pPr/>
              <a:t>15</a:t>
            </a:fld>
            <a:endParaRPr lang="en-US"/>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p:spPr>
        <p:txBody>
          <a:bodyPr/>
          <a:lstStyle/>
          <a:p>
            <a:pPr eaLnBrk="1" hangingPunct="1"/>
            <a:r>
              <a:rPr lang="en-US" b="1" dirty="0"/>
              <a:t>The absolute cheapest BMP as it requires that you do nothing but leave it alone. Can be a resource to filter turbid water. Note the lower impact of the access road and clearing debris from the previous power-line construction.</a:t>
            </a:r>
          </a:p>
        </p:txBody>
      </p:sp>
    </p:spTree>
    <p:extLst>
      <p:ext uri="{BB962C8B-B14F-4D97-AF65-F5344CB8AC3E}">
        <p14:creationId xmlns:p14="http://schemas.microsoft.com/office/powerpoint/2010/main" val="5188299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E5770C-50DA-4F6F-BD69-1996DAB469DE}" type="slidenum">
              <a:rPr lang="en-US"/>
              <a:pPr/>
              <a:t>18</a:t>
            </a:fld>
            <a:endParaRPr lang="en-US"/>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1420076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p:spPr>
        <p:txBody>
          <a:bodyPr/>
          <a:lstStyle/>
          <a:p>
            <a:fld id="{D724B30A-074C-494A-851A-2E04A3C7C43F}" type="slidenum">
              <a:rPr lang="en-US" smtClean="0"/>
              <a:pPr/>
              <a:t>19</a:t>
            </a:fld>
            <a:endParaRPr lang="en-US"/>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p:spPr>
        <p:txBody>
          <a:bodyPr/>
          <a:lstStyle/>
          <a:p>
            <a:pPr eaLnBrk="1" hangingPunct="1"/>
            <a:r>
              <a:rPr lang="en-US" b="1"/>
              <a:t>Probably the biggest challenge for construction site operators.</a:t>
            </a:r>
          </a:p>
        </p:txBody>
      </p:sp>
    </p:spTree>
    <p:extLst>
      <p:ext uri="{BB962C8B-B14F-4D97-AF65-F5344CB8AC3E}">
        <p14:creationId xmlns:p14="http://schemas.microsoft.com/office/powerpoint/2010/main" val="22575442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p>
            <a:fld id="{41AE30D4-0BF6-4E88-94A8-DC0E63A09315}" type="slidenum">
              <a:rPr lang="en-US" smtClean="0"/>
              <a:pPr/>
              <a:t>20</a:t>
            </a:fld>
            <a:endParaRPr lang="en-US"/>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p:spPr>
        <p:txBody>
          <a:bodyPr/>
          <a:lstStyle/>
          <a:p>
            <a:pPr eaLnBrk="1" hangingPunct="1"/>
            <a:r>
              <a:rPr lang="en-US"/>
              <a:t>Bypass clean flows around your project</a:t>
            </a:r>
          </a:p>
        </p:txBody>
      </p:sp>
    </p:spTree>
    <p:extLst>
      <p:ext uri="{BB962C8B-B14F-4D97-AF65-F5344CB8AC3E}">
        <p14:creationId xmlns:p14="http://schemas.microsoft.com/office/powerpoint/2010/main" val="5770510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p>
            <a:fld id="{3EAF5043-415E-4541-9DDE-02AA9E48E730}" type="slidenum">
              <a:rPr lang="en-US" smtClean="0"/>
              <a:pPr/>
              <a:t>21</a:t>
            </a:fld>
            <a:endParaRPr lang="en-US"/>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p:spPr>
        <p:txBody>
          <a:bodyPr/>
          <a:lstStyle/>
          <a:p>
            <a:pPr eaLnBrk="1" hangingPunct="1"/>
            <a:r>
              <a:rPr lang="en-US"/>
              <a:t>Is this type of culvert replacement and diversion permitted in Alaska?</a:t>
            </a:r>
          </a:p>
          <a:p>
            <a:pPr eaLnBrk="1" hangingPunct="1"/>
            <a:r>
              <a:rPr lang="en-US"/>
              <a:t>Fish and wildlife, FHA Permit, does not permit working in flowing water.</a:t>
            </a:r>
          </a:p>
        </p:txBody>
      </p:sp>
    </p:spTree>
    <p:extLst>
      <p:ext uri="{BB962C8B-B14F-4D97-AF65-F5344CB8AC3E}">
        <p14:creationId xmlns:p14="http://schemas.microsoft.com/office/powerpoint/2010/main" val="33929902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These are the same guys attempting to remove</a:t>
            </a:r>
            <a:r>
              <a:rPr lang="en-US" baseline="0" dirty="0"/>
              <a:t> themselves from the gene pool</a:t>
            </a:r>
            <a:endParaRPr lang="en-US" dirty="0"/>
          </a:p>
        </p:txBody>
      </p:sp>
      <p:sp>
        <p:nvSpPr>
          <p:cNvPr id="4" name="Slide Number Placeholder 3"/>
          <p:cNvSpPr>
            <a:spLocks noGrp="1"/>
          </p:cNvSpPr>
          <p:nvPr>
            <p:ph type="sldNum" sz="quarter" idx="10"/>
          </p:nvPr>
        </p:nvSpPr>
        <p:spPr/>
        <p:txBody>
          <a:bodyPr/>
          <a:lstStyle/>
          <a:p>
            <a:fld id="{D5A5FEFA-14F2-4E23-8056-C2319628BD39}" type="slidenum">
              <a:rPr lang="en-US" smtClean="0"/>
              <a:pPr/>
              <a:t>22</a:t>
            </a:fld>
            <a:endParaRPr lang="en-US"/>
          </a:p>
        </p:txBody>
      </p:sp>
    </p:spTree>
    <p:extLst>
      <p:ext uri="{BB962C8B-B14F-4D97-AF65-F5344CB8AC3E}">
        <p14:creationId xmlns:p14="http://schemas.microsoft.com/office/powerpoint/2010/main" val="24557978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Dewatering and bypass are different, The pumps here are really part of the bypass</a:t>
            </a:r>
          </a:p>
        </p:txBody>
      </p:sp>
      <p:sp>
        <p:nvSpPr>
          <p:cNvPr id="4" name="Slide Number Placeholder 3"/>
          <p:cNvSpPr>
            <a:spLocks noGrp="1"/>
          </p:cNvSpPr>
          <p:nvPr>
            <p:ph type="sldNum" sz="quarter" idx="10"/>
          </p:nvPr>
        </p:nvSpPr>
        <p:spPr/>
        <p:txBody>
          <a:bodyPr/>
          <a:lstStyle/>
          <a:p>
            <a:fld id="{D5A5FEFA-14F2-4E23-8056-C2319628BD39}" type="slidenum">
              <a:rPr lang="en-US" smtClean="0"/>
              <a:pPr/>
              <a:t>23</a:t>
            </a:fld>
            <a:endParaRPr lang="en-US"/>
          </a:p>
        </p:txBody>
      </p:sp>
    </p:spTree>
    <p:extLst>
      <p:ext uri="{BB962C8B-B14F-4D97-AF65-F5344CB8AC3E}">
        <p14:creationId xmlns:p14="http://schemas.microsoft.com/office/powerpoint/2010/main" val="4442539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Pumps from</a:t>
            </a:r>
            <a:r>
              <a:rPr lang="en-US" baseline="0" dirty="0"/>
              <a:t> the excavation would be dewatering</a:t>
            </a:r>
            <a:endParaRPr lang="en-US" dirty="0"/>
          </a:p>
        </p:txBody>
      </p:sp>
      <p:sp>
        <p:nvSpPr>
          <p:cNvPr id="4" name="Slide Number Placeholder 3"/>
          <p:cNvSpPr>
            <a:spLocks noGrp="1"/>
          </p:cNvSpPr>
          <p:nvPr>
            <p:ph type="sldNum" sz="quarter" idx="10"/>
          </p:nvPr>
        </p:nvSpPr>
        <p:spPr/>
        <p:txBody>
          <a:bodyPr/>
          <a:lstStyle/>
          <a:p>
            <a:fld id="{D5A5FEFA-14F2-4E23-8056-C2319628BD39}" type="slidenum">
              <a:rPr lang="en-US" smtClean="0"/>
              <a:pPr/>
              <a:t>24</a:t>
            </a:fld>
            <a:endParaRPr lang="en-US"/>
          </a:p>
        </p:txBody>
      </p:sp>
    </p:spTree>
    <p:extLst>
      <p:ext uri="{BB962C8B-B14F-4D97-AF65-F5344CB8AC3E}">
        <p14:creationId xmlns:p14="http://schemas.microsoft.com/office/powerpoint/2010/main" val="39398648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left side is good examples. The right pictures are taken from the same location the culvert discharge was built to bypass the flow around the </a:t>
            </a:r>
            <a:r>
              <a:rPr lang="en-US" dirty="0" err="1"/>
              <a:t>workarea</a:t>
            </a:r>
            <a:r>
              <a:rPr lang="en-US" baseline="0" dirty="0"/>
              <a:t> and the outlet needs stabilization. The lower right is the existing channel and can be left as is.</a:t>
            </a:r>
            <a:endParaRPr lang="en-US" dirty="0"/>
          </a:p>
        </p:txBody>
      </p:sp>
      <p:sp>
        <p:nvSpPr>
          <p:cNvPr id="4" name="Slide Number Placeholder 3"/>
          <p:cNvSpPr>
            <a:spLocks noGrp="1"/>
          </p:cNvSpPr>
          <p:nvPr>
            <p:ph type="sldNum" sz="quarter" idx="10"/>
          </p:nvPr>
        </p:nvSpPr>
        <p:spPr/>
        <p:txBody>
          <a:bodyPr/>
          <a:lstStyle/>
          <a:p>
            <a:fld id="{D5A5FEFA-14F2-4E23-8056-C2319628BD39}" type="slidenum">
              <a:rPr lang="en-US" smtClean="0"/>
              <a:pPr/>
              <a:t>25</a:t>
            </a:fld>
            <a:endParaRPr lang="en-US"/>
          </a:p>
        </p:txBody>
      </p:sp>
    </p:spTree>
    <p:extLst>
      <p:ext uri="{BB962C8B-B14F-4D97-AF65-F5344CB8AC3E}">
        <p14:creationId xmlns:p14="http://schemas.microsoft.com/office/powerpoint/2010/main" val="31136063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Solicit</a:t>
            </a:r>
            <a:r>
              <a:rPr lang="en-US" baseline="0" dirty="0"/>
              <a:t> diversion ideas from the class.</a:t>
            </a:r>
            <a:endParaRPr lang="en-US" dirty="0"/>
          </a:p>
        </p:txBody>
      </p:sp>
      <p:sp>
        <p:nvSpPr>
          <p:cNvPr id="4" name="Slide Number Placeholder 3"/>
          <p:cNvSpPr>
            <a:spLocks noGrp="1"/>
          </p:cNvSpPr>
          <p:nvPr>
            <p:ph type="sldNum" sz="quarter" idx="10"/>
          </p:nvPr>
        </p:nvSpPr>
        <p:spPr/>
        <p:txBody>
          <a:bodyPr/>
          <a:lstStyle/>
          <a:p>
            <a:fld id="{D5A5FEFA-14F2-4E23-8056-C2319628BD39}" type="slidenum">
              <a:rPr lang="en-US" smtClean="0"/>
              <a:pPr/>
              <a:t>26</a:t>
            </a:fld>
            <a:endParaRPr lang="en-US"/>
          </a:p>
        </p:txBody>
      </p:sp>
    </p:spTree>
    <p:extLst>
      <p:ext uri="{BB962C8B-B14F-4D97-AF65-F5344CB8AC3E}">
        <p14:creationId xmlns:p14="http://schemas.microsoft.com/office/powerpoint/2010/main" val="1536456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p:spPr>
        <p:txBody>
          <a:bodyPr/>
          <a:lstStyle/>
          <a:p>
            <a:r>
              <a:rPr lang="en-US" dirty="0"/>
              <a:t>Dozers</a:t>
            </a:r>
            <a:r>
              <a:rPr lang="en-US" baseline="0" dirty="0"/>
              <a:t> do not make good check dams.</a:t>
            </a:r>
            <a:endParaRPr lang="en-US" dirty="0"/>
          </a:p>
        </p:txBody>
      </p:sp>
      <p:sp>
        <p:nvSpPr>
          <p:cNvPr id="71684" name="Slide Number Placeholder 3"/>
          <p:cNvSpPr>
            <a:spLocks noGrp="1"/>
          </p:cNvSpPr>
          <p:nvPr>
            <p:ph type="sldNum" sz="quarter" idx="5"/>
          </p:nvPr>
        </p:nvSpPr>
        <p:spPr>
          <a:noFill/>
        </p:spPr>
        <p:txBody>
          <a:bodyPr/>
          <a:lstStyle/>
          <a:p>
            <a:fld id="{4E33E713-5B35-4447-AA3E-CC8312CD14A2}" type="slidenum">
              <a:rPr lang="en-US" smtClean="0"/>
              <a:pPr/>
              <a:t>30</a:t>
            </a:fld>
            <a:endParaRPr lang="en-US"/>
          </a:p>
        </p:txBody>
      </p:sp>
    </p:spTree>
    <p:extLst>
      <p:ext uri="{BB962C8B-B14F-4D97-AF65-F5344CB8AC3E}">
        <p14:creationId xmlns:p14="http://schemas.microsoft.com/office/powerpoint/2010/main" val="41728745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1488ACD7-F3EB-426A-A837-499C71561401}" type="slidenum">
              <a:rPr lang="en-US" smtClean="0"/>
              <a:pPr/>
              <a:t>34</a:t>
            </a:fld>
            <a:endParaRPr lang="en-US"/>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r>
              <a:rPr lang="en-US" b="1"/>
              <a:t>Use riprap rock to stabilize outlets. What happened with the rock placement.</a:t>
            </a:r>
          </a:p>
        </p:txBody>
      </p:sp>
    </p:spTree>
    <p:extLst>
      <p:ext uri="{BB962C8B-B14F-4D97-AF65-F5344CB8AC3E}">
        <p14:creationId xmlns:p14="http://schemas.microsoft.com/office/powerpoint/2010/main" val="23846357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hole was formed by using any energy </a:t>
            </a:r>
            <a:r>
              <a:rPr lang="en-US" dirty="0" err="1"/>
              <a:t>dissiaption</a:t>
            </a:r>
            <a:r>
              <a:rPr lang="en-US" dirty="0"/>
              <a:t> before the tarp and</a:t>
            </a:r>
            <a:r>
              <a:rPr lang="en-US" baseline="0" dirty="0"/>
              <a:t> plastic was used.</a:t>
            </a:r>
            <a:endParaRPr lang="en-US" dirty="0"/>
          </a:p>
        </p:txBody>
      </p:sp>
      <p:sp>
        <p:nvSpPr>
          <p:cNvPr id="4" name="Slide Number Placeholder 3"/>
          <p:cNvSpPr>
            <a:spLocks noGrp="1"/>
          </p:cNvSpPr>
          <p:nvPr>
            <p:ph type="sldNum" sz="quarter" idx="10"/>
          </p:nvPr>
        </p:nvSpPr>
        <p:spPr/>
        <p:txBody>
          <a:bodyPr/>
          <a:lstStyle/>
          <a:p>
            <a:fld id="{D5A5FEFA-14F2-4E23-8056-C2319628BD39}" type="slidenum">
              <a:rPr lang="en-US" smtClean="0"/>
              <a:pPr/>
              <a:t>38</a:t>
            </a:fld>
            <a:endParaRPr lang="en-US"/>
          </a:p>
        </p:txBody>
      </p:sp>
    </p:spTree>
    <p:extLst>
      <p:ext uri="{BB962C8B-B14F-4D97-AF65-F5344CB8AC3E}">
        <p14:creationId xmlns:p14="http://schemas.microsoft.com/office/powerpoint/2010/main" val="27207859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31720CB2-1E35-42BA-852C-87F6D17D0140}" type="slidenum">
              <a:rPr lang="en-US" smtClean="0"/>
              <a:pPr/>
              <a:t>45</a:t>
            </a:fld>
            <a:endParaRPr lang="en-US"/>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r>
              <a:rPr lang="en-US" b="1"/>
              <a:t>Curb Appeal. Bales the wrong way, not enough stakes, Multiple Blowouts.</a:t>
            </a:r>
          </a:p>
          <a:p>
            <a:pPr eaLnBrk="1" hangingPunct="1"/>
            <a:r>
              <a:rPr lang="en-US" b="1"/>
              <a:t>Does this demonstrate compliance or insanity?</a:t>
            </a:r>
          </a:p>
        </p:txBody>
      </p:sp>
    </p:spTree>
    <p:extLst>
      <p:ext uri="{BB962C8B-B14F-4D97-AF65-F5344CB8AC3E}">
        <p14:creationId xmlns:p14="http://schemas.microsoft.com/office/powerpoint/2010/main" val="1315811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 haw many become necessary, would lining be a cost effective alternative?</a:t>
            </a:r>
          </a:p>
        </p:txBody>
      </p:sp>
      <p:sp>
        <p:nvSpPr>
          <p:cNvPr id="4" name="Slide Number Placeholder 3"/>
          <p:cNvSpPr>
            <a:spLocks noGrp="1"/>
          </p:cNvSpPr>
          <p:nvPr>
            <p:ph type="sldNum" sz="quarter" idx="10"/>
          </p:nvPr>
        </p:nvSpPr>
        <p:spPr/>
        <p:txBody>
          <a:bodyPr/>
          <a:lstStyle/>
          <a:p>
            <a:fld id="{D5A5FEFA-14F2-4E23-8056-C2319628BD39}" type="slidenum">
              <a:rPr lang="en-US" smtClean="0"/>
              <a:pPr/>
              <a:t>57</a:t>
            </a:fld>
            <a:endParaRPr lang="en-US"/>
          </a:p>
        </p:txBody>
      </p:sp>
    </p:spTree>
    <p:extLst>
      <p:ext uri="{BB962C8B-B14F-4D97-AF65-F5344CB8AC3E}">
        <p14:creationId xmlns:p14="http://schemas.microsoft.com/office/powerpoint/2010/main" val="23193084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9438B7-18BF-4233-BF71-7F7339E1676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r>
              <a:rPr lang="en-US" b="1"/>
              <a:t>Good Effort, but what might be lacking in design or installation?</a:t>
            </a:r>
          </a:p>
        </p:txBody>
      </p:sp>
    </p:spTree>
    <p:extLst>
      <p:ext uri="{BB962C8B-B14F-4D97-AF65-F5344CB8AC3E}">
        <p14:creationId xmlns:p14="http://schemas.microsoft.com/office/powerpoint/2010/main" val="21176889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69B6A-8CE3-42A2-BFA1-5A521E351D0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r>
              <a:rPr lang="en-US" b="1"/>
              <a:t>This is not good.</a:t>
            </a:r>
          </a:p>
          <a:p>
            <a:pPr eaLnBrk="1" hangingPunct="1"/>
            <a:r>
              <a:rPr lang="en-US" b="1"/>
              <a:t>This costs me money.</a:t>
            </a:r>
          </a:p>
        </p:txBody>
      </p:sp>
    </p:spTree>
    <p:extLst>
      <p:ext uri="{BB962C8B-B14F-4D97-AF65-F5344CB8AC3E}">
        <p14:creationId xmlns:p14="http://schemas.microsoft.com/office/powerpoint/2010/main" val="16022224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614A70-8F84-4E31-B5E6-E399957F36C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r>
              <a:rPr lang="en-US"/>
              <a:t>Ask for comments, What BMP’s are here, are they installed correctly? Do they need corrective actions? TRM with check dams but the check dams are not the correct shape.</a:t>
            </a:r>
          </a:p>
        </p:txBody>
      </p:sp>
    </p:spTree>
    <p:extLst>
      <p:ext uri="{BB962C8B-B14F-4D97-AF65-F5344CB8AC3E}">
        <p14:creationId xmlns:p14="http://schemas.microsoft.com/office/powerpoint/2010/main" val="4658268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What would you do different the next time? How effective are these efforts in reducing erosion?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A5FEFA-14F2-4E23-8056-C2319628BD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012101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F7A2878F-4DEB-47B7-945E-68E23F0ED344}" type="slidenum">
              <a:rPr lang="en-US" smtClean="0"/>
              <a:pPr/>
              <a:t>67</a:t>
            </a:fld>
            <a:endParaRPr lang="en-US"/>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r>
              <a:rPr lang="en-US" b="1"/>
              <a:t>Toe to Top elevation, staircase, when do you go to channel lining?</a:t>
            </a:r>
          </a:p>
        </p:txBody>
      </p:sp>
    </p:spTree>
    <p:extLst>
      <p:ext uri="{BB962C8B-B14F-4D97-AF65-F5344CB8AC3E}">
        <p14:creationId xmlns:p14="http://schemas.microsoft.com/office/powerpoint/2010/main" val="40237700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p:spPr>
        <p:txBody>
          <a:bodyPr/>
          <a:lstStyle/>
          <a:p>
            <a:fld id="{5AC0BA72-F62D-4723-ABCC-6A7577511034}" type="slidenum">
              <a:rPr lang="en-US" smtClean="0">
                <a:latin typeface="Arial" pitchFamily="34" charset="0"/>
              </a:rPr>
              <a:pPr/>
              <a:t>74</a:t>
            </a:fld>
            <a:endParaRPr lang="en-US">
              <a:latin typeface="Arial" pitchFamily="34" charset="0"/>
            </a:endParaRPr>
          </a:p>
        </p:txBody>
      </p:sp>
      <p:sp>
        <p:nvSpPr>
          <p:cNvPr id="295939" name="Rectangle 7"/>
          <p:cNvSpPr txBox="1">
            <a:spLocks noGrp="1" noChangeArrowheads="1"/>
          </p:cNvSpPr>
          <p:nvPr/>
        </p:nvSpPr>
        <p:spPr bwMode="auto">
          <a:xfrm>
            <a:off x="3884259" y="8684790"/>
            <a:ext cx="2972209" cy="457664"/>
          </a:xfrm>
          <a:prstGeom prst="rect">
            <a:avLst/>
          </a:prstGeom>
          <a:noFill/>
          <a:ln w="9525">
            <a:noFill/>
            <a:miter lim="800000"/>
            <a:headEnd/>
            <a:tailEnd/>
          </a:ln>
        </p:spPr>
        <p:txBody>
          <a:bodyPr lIns="91430" tIns="45715" rIns="91430" bIns="45715" anchor="b"/>
          <a:lstStyle/>
          <a:p>
            <a:pPr algn="r" defTabSz="914969"/>
            <a:fld id="{170728AE-5A9A-4444-B2E2-D0B765476761}" type="slidenum">
              <a:rPr lang="en-US" sz="1200"/>
              <a:pPr algn="r" defTabSz="914969"/>
              <a:t>74</a:t>
            </a:fld>
            <a:endParaRPr lang="en-US" sz="1200" dirty="0"/>
          </a:p>
        </p:txBody>
      </p:sp>
      <p:sp>
        <p:nvSpPr>
          <p:cNvPr id="295940" name="Rectangle 2"/>
          <p:cNvSpPr>
            <a:spLocks noGrp="1" noRot="1" noChangeAspect="1" noChangeArrowheads="1" noTextEdit="1"/>
          </p:cNvSpPr>
          <p:nvPr>
            <p:ph type="sldImg"/>
          </p:nvPr>
        </p:nvSpPr>
        <p:spPr>
          <a:ln/>
        </p:spPr>
      </p:sp>
      <p:sp>
        <p:nvSpPr>
          <p:cNvPr id="295941" name="Rectangle 3"/>
          <p:cNvSpPr>
            <a:spLocks noGrp="1" noChangeArrowheads="1"/>
          </p:cNvSpPr>
          <p:nvPr>
            <p:ph type="body" idx="1"/>
          </p:nvPr>
        </p:nvSpPr>
        <p:spPr>
          <a:noFill/>
          <a:ln/>
        </p:spPr>
        <p:txBody>
          <a:bodyPr/>
          <a:lstStyle/>
          <a:p>
            <a:pPr eaLnBrk="1" hangingPunct="1"/>
            <a:r>
              <a:rPr lang="en-US" b="1">
                <a:latin typeface="Arial" pitchFamily="34" charset="0"/>
              </a:rPr>
              <a:t>Take water to the bottom of the hill. Energy dissipation at the outlet.</a:t>
            </a:r>
          </a:p>
        </p:txBody>
      </p:sp>
    </p:spTree>
    <p:extLst>
      <p:ext uri="{BB962C8B-B14F-4D97-AF65-F5344CB8AC3E}">
        <p14:creationId xmlns:p14="http://schemas.microsoft.com/office/powerpoint/2010/main" val="15416812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7A094C-F99F-46CF-98C6-71A1302DD31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r>
              <a:rPr lang="en-US" b="1"/>
              <a:t>Slopes were complete and seeded.</a:t>
            </a:r>
          </a:p>
          <a:p>
            <a:pPr eaLnBrk="1" hangingPunct="1"/>
            <a:r>
              <a:rPr lang="en-US" b="1"/>
              <a:t>Know the limits of the seed, germination, soil health &amp; chemistry.</a:t>
            </a:r>
          </a:p>
        </p:txBody>
      </p:sp>
    </p:spTree>
    <p:extLst>
      <p:ext uri="{BB962C8B-B14F-4D97-AF65-F5344CB8AC3E}">
        <p14:creationId xmlns:p14="http://schemas.microsoft.com/office/powerpoint/2010/main" val="13702846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6BC7EB-AFBD-4863-B6BE-EDF326B15BA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p:spPr>
        <p:txBody>
          <a:bodyPr/>
          <a:lstStyle/>
          <a:p>
            <a:pPr eaLnBrk="1" hangingPunct="1"/>
            <a:r>
              <a:rPr lang="en-US" b="1"/>
              <a:t>This is only preventing further damage.</a:t>
            </a:r>
          </a:p>
          <a:p>
            <a:pPr eaLnBrk="1" hangingPunct="1"/>
            <a:r>
              <a:rPr lang="en-US" b="1"/>
              <a:t>The slope still needs to be rebuilt and stabilized.</a:t>
            </a:r>
          </a:p>
        </p:txBody>
      </p:sp>
    </p:spTree>
    <p:extLst>
      <p:ext uri="{BB962C8B-B14F-4D97-AF65-F5344CB8AC3E}">
        <p14:creationId xmlns:p14="http://schemas.microsoft.com/office/powerpoint/2010/main" val="12243273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BA5200-0E09-4297-9962-76556F61C15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p:spPr>
        <p:txBody>
          <a:bodyPr/>
          <a:lstStyle/>
          <a:p>
            <a:pPr eaLnBrk="1" hangingPunct="1"/>
            <a:r>
              <a:rPr lang="en-US"/>
              <a:t>A very expensive change in design.</a:t>
            </a:r>
          </a:p>
        </p:txBody>
      </p:sp>
    </p:spTree>
    <p:extLst>
      <p:ext uri="{BB962C8B-B14F-4D97-AF65-F5344CB8AC3E}">
        <p14:creationId xmlns:p14="http://schemas.microsoft.com/office/powerpoint/2010/main" val="32318677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a:t>
            </a:r>
            <a:r>
              <a:rPr lang="en-US" baseline="0" dirty="0"/>
              <a:t> silt and seed is being displaced and washed down the slope</a:t>
            </a:r>
            <a:endParaRPr lang="en-US" dirty="0"/>
          </a:p>
        </p:txBody>
      </p:sp>
      <p:sp>
        <p:nvSpPr>
          <p:cNvPr id="4" name="Slide Number Placeholder 3"/>
          <p:cNvSpPr>
            <a:spLocks noGrp="1"/>
          </p:cNvSpPr>
          <p:nvPr>
            <p:ph type="sldNum" sz="quarter" idx="10"/>
          </p:nvPr>
        </p:nvSpPr>
        <p:spPr/>
        <p:txBody>
          <a:bodyPr/>
          <a:lstStyle/>
          <a:p>
            <a:fld id="{D5A5FEFA-14F2-4E23-8056-C2319628BD39}" type="slidenum">
              <a:rPr lang="en-US" smtClean="0"/>
              <a:pPr/>
              <a:t>91</a:t>
            </a:fld>
            <a:endParaRPr lang="en-US"/>
          </a:p>
        </p:txBody>
      </p:sp>
    </p:spTree>
    <p:extLst>
      <p:ext uri="{BB962C8B-B14F-4D97-AF65-F5344CB8AC3E}">
        <p14:creationId xmlns:p14="http://schemas.microsoft.com/office/powerpoint/2010/main" val="20899201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EC9DCC-92BE-4C38-925E-C437AA9B4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r>
              <a:rPr lang="en-US" b="1"/>
              <a:t>Think of northerly &amp; southerly facing slopes</a:t>
            </a:r>
          </a:p>
        </p:txBody>
      </p:sp>
    </p:spTree>
    <p:extLst>
      <p:ext uri="{BB962C8B-B14F-4D97-AF65-F5344CB8AC3E}">
        <p14:creationId xmlns:p14="http://schemas.microsoft.com/office/powerpoint/2010/main" val="20769573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D5EB2F64-B775-4F7F-AC43-761A0EFAD4B7}" type="slidenum">
              <a:rPr lang="en-US" smtClean="0"/>
              <a:pPr/>
              <a:t>95</a:t>
            </a:fld>
            <a:endParaRPr lang="en-US"/>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p:spPr>
        <p:txBody>
          <a:bodyPr/>
          <a:lstStyle/>
          <a:p>
            <a:pPr eaLnBrk="1" hangingPunct="1"/>
            <a:r>
              <a:rPr lang="en-US"/>
              <a:t>Correct track-walking on slope. In Correct track-walking in foreground</a:t>
            </a:r>
          </a:p>
        </p:txBody>
      </p:sp>
    </p:spTree>
    <p:extLst>
      <p:ext uri="{BB962C8B-B14F-4D97-AF65-F5344CB8AC3E}">
        <p14:creationId xmlns:p14="http://schemas.microsoft.com/office/powerpoint/2010/main" val="11656309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630DC6-E4F7-4E6B-BBB3-82BF300CF38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p:spPr>
        <p:txBody>
          <a:bodyPr/>
          <a:lstStyle/>
          <a:p>
            <a:pPr eaLnBrk="1" hangingPunct="1"/>
            <a:r>
              <a:rPr lang="en-US"/>
              <a:t>How much extra product should be budgeted for the increased surface area?</a:t>
            </a:r>
          </a:p>
        </p:txBody>
      </p:sp>
    </p:spTree>
    <p:extLst>
      <p:ext uri="{BB962C8B-B14F-4D97-AF65-F5344CB8AC3E}">
        <p14:creationId xmlns:p14="http://schemas.microsoft.com/office/powerpoint/2010/main" val="22145837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B0F440A9-2776-4B1E-A5BA-7BEEF2B1C956}" type="slidenum">
              <a:rPr lang="en-US" smtClean="0"/>
              <a:pPr/>
              <a:t>97</a:t>
            </a:fld>
            <a:endParaRPr lang="en-US"/>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p:spPr>
        <p:txBody>
          <a:bodyPr/>
          <a:lstStyle/>
          <a:p>
            <a:pPr eaLnBrk="1" hangingPunct="1"/>
            <a:r>
              <a:rPr lang="en-US" b="1"/>
              <a:t>Straw Creep, Limatations of materials relative to slope length and steepness. </a:t>
            </a:r>
          </a:p>
        </p:txBody>
      </p:sp>
    </p:spTree>
    <p:extLst>
      <p:ext uri="{BB962C8B-B14F-4D97-AF65-F5344CB8AC3E}">
        <p14:creationId xmlns:p14="http://schemas.microsoft.com/office/powerpoint/2010/main" val="24514593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07221BFD-C31F-491E-8FC7-2B4A2C6648DF}" type="slidenum">
              <a:rPr lang="en-US" smtClean="0"/>
              <a:pPr/>
              <a:t>100</a:t>
            </a:fld>
            <a:endParaRPr lang="en-US"/>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r>
              <a:rPr lang="en-US" b="1"/>
              <a:t>Various blanket applications.</a:t>
            </a:r>
          </a:p>
          <a:p>
            <a:pPr eaLnBrk="1" hangingPunct="1"/>
            <a:r>
              <a:rPr lang="en-US" b="1"/>
              <a:t>Note various planting repair strategies.</a:t>
            </a:r>
          </a:p>
        </p:txBody>
      </p:sp>
    </p:spTree>
    <p:extLst>
      <p:ext uri="{BB962C8B-B14F-4D97-AF65-F5344CB8AC3E}">
        <p14:creationId xmlns:p14="http://schemas.microsoft.com/office/powerpoint/2010/main" val="36126558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a:extLst>
              <a:ext uri="{FF2B5EF4-FFF2-40B4-BE49-F238E27FC236}">
                <a16:creationId xmlns:a16="http://schemas.microsoft.com/office/drawing/2014/main" id="{F7262909-347B-4375-A99F-B7D3E84553A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3CD9237-67DB-4899-95BC-6EE06D15779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4451" name="Rectangle 2">
            <a:extLst>
              <a:ext uri="{FF2B5EF4-FFF2-40B4-BE49-F238E27FC236}">
                <a16:creationId xmlns:a16="http://schemas.microsoft.com/office/drawing/2014/main" id="{2C9C30C9-0AE2-48E9-BC17-D95D000A08CC}"/>
              </a:ext>
            </a:extLst>
          </p:cNvPr>
          <p:cNvSpPr>
            <a:spLocks noGrp="1" noRot="1" noChangeAspect="1" noChangeArrowheads="1" noTextEdit="1"/>
          </p:cNvSpPr>
          <p:nvPr>
            <p:ph type="sldImg"/>
          </p:nvPr>
        </p:nvSpPr>
        <p:spPr>
          <a:ln/>
        </p:spPr>
      </p:sp>
      <p:sp>
        <p:nvSpPr>
          <p:cNvPr id="104452" name="Rectangle 3">
            <a:extLst>
              <a:ext uri="{FF2B5EF4-FFF2-40B4-BE49-F238E27FC236}">
                <a16:creationId xmlns:a16="http://schemas.microsoft.com/office/drawing/2014/main" id="{0630E6F2-9DE4-446B-8CAF-E3327842395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a:latin typeface="Arial" panose="020B0604020202020204" pitchFamily="34" charset="0"/>
              </a:rPr>
              <a:t>RECP Video After This Slide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23D79A08-03E4-4B59-ACA8-F5D890655AAD}" type="slidenum">
              <a:rPr lang="en-US" smtClean="0"/>
              <a:pPr/>
              <a:t>103</a:t>
            </a:fld>
            <a:endParaRPr lang="en-US"/>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p:spPr>
        <p:txBody>
          <a:bodyPr/>
          <a:lstStyle/>
          <a:p>
            <a:pPr eaLnBrk="1" hangingPunct="1"/>
            <a:r>
              <a:rPr lang="en-US"/>
              <a:t>Excelsior blanket blown off slope</a:t>
            </a:r>
          </a:p>
        </p:txBody>
      </p:sp>
    </p:spTree>
    <p:extLst>
      <p:ext uri="{BB962C8B-B14F-4D97-AF65-F5344CB8AC3E}">
        <p14:creationId xmlns:p14="http://schemas.microsoft.com/office/powerpoint/2010/main" val="11176648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D3C9E03F-1757-4F38-9E3D-1D80952956FF}" type="slidenum">
              <a:rPr lang="en-US" smtClean="0"/>
              <a:pPr/>
              <a:t>104</a:t>
            </a:fld>
            <a:endParaRPr lang="en-US"/>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p:spPr>
        <p:txBody>
          <a:bodyPr/>
          <a:lstStyle/>
          <a:p>
            <a:pPr eaLnBrk="1" hangingPunct="1"/>
            <a:r>
              <a:rPr lang="en-US"/>
              <a:t>Plastic netting is not degrading and has become a hazard on its own.</a:t>
            </a:r>
          </a:p>
        </p:txBody>
      </p:sp>
    </p:spTree>
    <p:extLst>
      <p:ext uri="{BB962C8B-B14F-4D97-AF65-F5344CB8AC3E}">
        <p14:creationId xmlns:p14="http://schemas.microsoft.com/office/powerpoint/2010/main" val="7182007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fld id="{F800B7A5-4B4D-476B-819B-F65F0DF335B9}" type="slidenum">
              <a:rPr lang="en-US" smtClean="0"/>
              <a:pPr/>
              <a:t>105</a:t>
            </a:fld>
            <a:endParaRPr lang="en-US"/>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p:spPr>
        <p:txBody>
          <a:bodyPr/>
          <a:lstStyle/>
          <a:p>
            <a:pPr eaLnBrk="1" hangingPunct="1"/>
            <a:r>
              <a:rPr lang="en-US"/>
              <a:t>The sludge has covered a 12 inch coir log.</a:t>
            </a:r>
          </a:p>
        </p:txBody>
      </p:sp>
    </p:spTree>
    <p:extLst>
      <p:ext uri="{BB962C8B-B14F-4D97-AF65-F5344CB8AC3E}">
        <p14:creationId xmlns:p14="http://schemas.microsoft.com/office/powerpoint/2010/main" val="26483417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24A6B6C1-7849-4771-AD5A-FE1B760F87CB}" type="slidenum">
              <a:rPr lang="en-US" smtClean="0"/>
              <a:pPr/>
              <a:t>106</a:t>
            </a:fld>
            <a:endParaRPr lang="en-US"/>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p:spPr>
        <p:txBody>
          <a:bodyPr/>
          <a:lstStyle/>
          <a:p>
            <a:pPr eaLnBrk="1" hangingPunct="1"/>
            <a:r>
              <a:rPr lang="en-US"/>
              <a:t>Frozen ground prevented the installation of staples so sand bags were used. Concrete form stakes used for the wattle install.</a:t>
            </a:r>
          </a:p>
        </p:txBody>
      </p:sp>
    </p:spTree>
    <p:extLst>
      <p:ext uri="{BB962C8B-B14F-4D97-AF65-F5344CB8AC3E}">
        <p14:creationId xmlns:p14="http://schemas.microsoft.com/office/powerpoint/2010/main" val="17363936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p>
            <a:fld id="{92A205B6-FED3-4F83-A47D-A30C32997CC8}" type="slidenum">
              <a:rPr lang="en-US" smtClean="0"/>
              <a:pPr/>
              <a:t>108</a:t>
            </a:fld>
            <a:endParaRPr lang="en-US"/>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r>
              <a:rPr lang="en-US" b="1"/>
              <a:t>All BMP’s have design levels of performance.</a:t>
            </a:r>
          </a:p>
          <a:p>
            <a:pPr eaLnBrk="1" hangingPunct="1"/>
            <a:r>
              <a:rPr lang="en-US" b="1"/>
              <a:t>There seems to be no limit to technology.</a:t>
            </a:r>
          </a:p>
        </p:txBody>
      </p:sp>
    </p:spTree>
    <p:extLst>
      <p:ext uri="{BB962C8B-B14F-4D97-AF65-F5344CB8AC3E}">
        <p14:creationId xmlns:p14="http://schemas.microsoft.com/office/powerpoint/2010/main" val="42141943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fld id="{40CF738E-7A5B-4A8F-B708-5F7CADC7B9A2}" type="slidenum">
              <a:rPr lang="en-US" smtClean="0"/>
              <a:pPr/>
              <a:t>114</a:t>
            </a:fld>
            <a:endParaRPr lang="en-US"/>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pPr eaLnBrk="1" hangingPunct="1"/>
            <a:r>
              <a:rPr lang="en-US"/>
              <a:t>Consider trip hazards and safety with stakes.</a:t>
            </a:r>
          </a:p>
        </p:txBody>
      </p:sp>
    </p:spTree>
    <p:extLst>
      <p:ext uri="{BB962C8B-B14F-4D97-AF65-F5344CB8AC3E}">
        <p14:creationId xmlns:p14="http://schemas.microsoft.com/office/powerpoint/2010/main" val="23211323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p>
            <a:fld id="{64B4ED82-B281-4B31-84F8-C90689542543}" type="slidenum">
              <a:rPr lang="en-US" smtClean="0"/>
              <a:pPr/>
              <a:t>115</a:t>
            </a:fld>
            <a:endParaRPr lang="en-US"/>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p:spPr>
        <p:txBody>
          <a:bodyPr/>
          <a:lstStyle/>
          <a:p>
            <a:pPr eaLnBrk="1" hangingPunct="1"/>
            <a:r>
              <a:rPr lang="en-US"/>
              <a:t>Using the re-bar and wire to secure wattles in the frozen ground. Will the stakes require removal? Are they a hazard?</a:t>
            </a:r>
          </a:p>
        </p:txBody>
      </p:sp>
    </p:spTree>
    <p:extLst>
      <p:ext uri="{BB962C8B-B14F-4D97-AF65-F5344CB8AC3E}">
        <p14:creationId xmlns:p14="http://schemas.microsoft.com/office/powerpoint/2010/main" val="39393626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p>
            <a:fld id="{71A7FD91-293F-465C-8D02-9CF1AA74C432}" type="slidenum">
              <a:rPr lang="en-US" smtClean="0"/>
              <a:pPr/>
              <a:t>116</a:t>
            </a:fld>
            <a:endParaRPr lang="en-US"/>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p:spPr>
        <p:txBody>
          <a:bodyPr/>
          <a:lstStyle/>
          <a:p>
            <a:pPr eaLnBrk="1" hangingPunct="1"/>
            <a:r>
              <a:rPr lang="en-US" b="1"/>
              <a:t>Wattles break up slope length and reduce erosion. Note wattle installed over the culvert as a perimeter control.</a:t>
            </a:r>
          </a:p>
        </p:txBody>
      </p:sp>
    </p:spTree>
    <p:extLst>
      <p:ext uri="{BB962C8B-B14F-4D97-AF65-F5344CB8AC3E}">
        <p14:creationId xmlns:p14="http://schemas.microsoft.com/office/powerpoint/2010/main" val="46432150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a:extLst>
              <a:ext uri="{FF2B5EF4-FFF2-40B4-BE49-F238E27FC236}">
                <a16:creationId xmlns:a16="http://schemas.microsoft.com/office/drawing/2014/main" id="{C11A5D0B-F254-4795-971F-715F4BD94CD0}"/>
              </a:ext>
            </a:extLst>
          </p:cNvPr>
          <p:cNvSpPr>
            <a:spLocks noGrp="1" noRot="1" noChangeAspect="1" noTextEdit="1"/>
          </p:cNvSpPr>
          <p:nvPr>
            <p:ph type="sldImg"/>
          </p:nvPr>
        </p:nvSpPr>
        <p:spPr>
          <a:ln/>
        </p:spPr>
      </p:sp>
      <p:sp>
        <p:nvSpPr>
          <p:cNvPr id="117763" name="Notes Placeholder 2">
            <a:extLst>
              <a:ext uri="{FF2B5EF4-FFF2-40B4-BE49-F238E27FC236}">
                <a16:creationId xmlns:a16="http://schemas.microsoft.com/office/drawing/2014/main" id="{BA9B5393-B097-45A8-A538-0960A5F1AD3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Step by step implementation</a:t>
            </a:r>
          </a:p>
        </p:txBody>
      </p:sp>
      <p:sp>
        <p:nvSpPr>
          <p:cNvPr id="117764" name="Slide Number Placeholder 3">
            <a:extLst>
              <a:ext uri="{FF2B5EF4-FFF2-40B4-BE49-F238E27FC236}">
                <a16:creationId xmlns:a16="http://schemas.microsoft.com/office/drawing/2014/main" id="{BC764A45-D213-4923-B5D6-484FE4FAAE0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7F32309-5F27-4145-8048-C3EA3998CEAA}"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832A44-5ECC-485B-B9FD-774E4C08E2F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p:spPr>
        <p:txBody>
          <a:bodyPr/>
          <a:lstStyle/>
          <a:p>
            <a:pPr eaLnBrk="1" hangingPunct="1"/>
            <a:r>
              <a:rPr lang="en-US" b="1"/>
              <a:t>Exposed bare soils is the source of soil erosion – they must be protected</a:t>
            </a:r>
          </a:p>
        </p:txBody>
      </p:sp>
    </p:spTree>
    <p:extLst>
      <p:ext uri="{BB962C8B-B14F-4D97-AF65-F5344CB8AC3E}">
        <p14:creationId xmlns:p14="http://schemas.microsoft.com/office/powerpoint/2010/main" val="32201630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pPr>
              <a:defRPr/>
            </a:pPr>
            <a:r>
              <a:rPr lang="en-US" dirty="0">
                <a:latin typeface="+mn-lt"/>
              </a:rPr>
              <a:t>In areas where dust control is an issue, your SWPPP should include BMPs for wind-erosion control. These consist of mulching, wet suppression (watering), and other practices</a:t>
            </a:r>
            <a:endParaRPr lang="en-US" dirty="0"/>
          </a:p>
        </p:txBody>
      </p:sp>
      <p:sp>
        <p:nvSpPr>
          <p:cNvPr id="222212" name="Slide Number Placeholder 3"/>
          <p:cNvSpPr>
            <a:spLocks noGrp="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DE9B7A-32BC-4133-97B9-6255DEC2D79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52441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EFAB6B-4414-4186-943A-5BAADDEA1A6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p:spPr>
        <p:txBody>
          <a:bodyPr/>
          <a:lstStyle/>
          <a:p>
            <a:pPr eaLnBrk="1" hangingPunct="1"/>
            <a:r>
              <a:rPr lang="en-US" b="1"/>
              <a:t>Temporary seeding must be employed during prolonged exposure durations.</a:t>
            </a:r>
          </a:p>
        </p:txBody>
      </p:sp>
    </p:spTree>
    <p:extLst>
      <p:ext uri="{BB962C8B-B14F-4D97-AF65-F5344CB8AC3E}">
        <p14:creationId xmlns:p14="http://schemas.microsoft.com/office/powerpoint/2010/main" val="425134410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712E75-0664-421D-ADF5-09FC52FE4E0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p:spPr>
        <p:txBody>
          <a:bodyPr/>
          <a:lstStyle/>
          <a:p>
            <a:pPr eaLnBrk="1" hangingPunct="1"/>
            <a:r>
              <a:rPr lang="en-US"/>
              <a:t>Seeds can be displaced by break up or washed away by snowmelt. Dormant seeding becomes more risky as slope steepness increases. Using blankets or mats over seeds will keep them in place over winter and during breakup. If seeds germinate and then frost hits many plants will die.</a:t>
            </a:r>
          </a:p>
        </p:txBody>
      </p:sp>
    </p:spTree>
    <p:extLst>
      <p:ext uri="{BB962C8B-B14F-4D97-AF65-F5344CB8AC3E}">
        <p14:creationId xmlns:p14="http://schemas.microsoft.com/office/powerpoint/2010/main" val="274322818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F34EEF-5EBC-42FA-862A-91DC866DFBF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p:spPr>
        <p:txBody>
          <a:bodyPr/>
          <a:lstStyle/>
          <a:p>
            <a:pPr eaLnBrk="1" hangingPunct="1"/>
            <a:r>
              <a:rPr lang="en-US"/>
              <a:t>Tracking is good, Seeding is not. Cover the entire slope, one weak link in the chain…..</a:t>
            </a:r>
          </a:p>
        </p:txBody>
      </p:sp>
    </p:spTree>
    <p:extLst>
      <p:ext uri="{BB962C8B-B14F-4D97-AF65-F5344CB8AC3E}">
        <p14:creationId xmlns:p14="http://schemas.microsoft.com/office/powerpoint/2010/main" val="38395645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3BC8D5-314E-4A5E-B838-8731AF18DCA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p:spPr>
        <p:txBody>
          <a:bodyPr/>
          <a:lstStyle/>
          <a:p>
            <a:pPr eaLnBrk="1" hangingPunct="1"/>
            <a:r>
              <a:rPr lang="en-US"/>
              <a:t>Note how the coverage looks better when viewed from the direction of the spray.</a:t>
            </a:r>
          </a:p>
        </p:txBody>
      </p:sp>
    </p:spTree>
    <p:extLst>
      <p:ext uri="{BB962C8B-B14F-4D97-AF65-F5344CB8AC3E}">
        <p14:creationId xmlns:p14="http://schemas.microsoft.com/office/powerpoint/2010/main" val="314465171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6F431E-DA1C-460E-9722-038DD687FE7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p:spPr>
        <p:txBody>
          <a:bodyPr/>
          <a:lstStyle/>
          <a:p>
            <a:pPr eaLnBrk="1" hangingPunct="1"/>
            <a:r>
              <a:rPr lang="en-US"/>
              <a:t>The spray was applied from the bottom of the slope, note all the surface area that was not covered when viewed from the top. Same slope in the exact same place.</a:t>
            </a:r>
          </a:p>
        </p:txBody>
      </p:sp>
    </p:spTree>
    <p:extLst>
      <p:ext uri="{BB962C8B-B14F-4D97-AF65-F5344CB8AC3E}">
        <p14:creationId xmlns:p14="http://schemas.microsoft.com/office/powerpoint/2010/main" val="392179355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8B5C8D-FC1F-49D3-9437-A2C8CE6785B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p:spPr>
        <p:txBody>
          <a:bodyPr/>
          <a:lstStyle/>
          <a:p>
            <a:pPr eaLnBrk="1" hangingPunct="1"/>
            <a:r>
              <a:rPr lang="en-US" b="1"/>
              <a:t>Difference between nets and blankets.</a:t>
            </a:r>
          </a:p>
        </p:txBody>
      </p:sp>
    </p:spTree>
    <p:extLst>
      <p:ext uri="{BB962C8B-B14F-4D97-AF65-F5344CB8AC3E}">
        <p14:creationId xmlns:p14="http://schemas.microsoft.com/office/powerpoint/2010/main" val="159416041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783F8A-6F9B-470C-9E00-1235DDEEDC5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a:ln/>
        </p:spPr>
        <p:txBody>
          <a:bodyPr/>
          <a:lstStyle/>
          <a:p>
            <a:pPr eaLnBrk="1" hangingPunct="1"/>
            <a:r>
              <a:rPr lang="en-US" b="1"/>
              <a:t>When vegetation is your finished product provide a quality soil for good growth.</a:t>
            </a:r>
          </a:p>
          <a:p>
            <a:pPr eaLnBrk="1" hangingPunct="1"/>
            <a:r>
              <a:rPr lang="en-US" b="1"/>
              <a:t>NOT = Final Payment</a:t>
            </a:r>
          </a:p>
        </p:txBody>
      </p:sp>
    </p:spTree>
    <p:extLst>
      <p:ext uri="{BB962C8B-B14F-4D97-AF65-F5344CB8AC3E}">
        <p14:creationId xmlns:p14="http://schemas.microsoft.com/office/powerpoint/2010/main" val="24317634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8BC4AC-BDE2-4C7D-9A2E-A0133F629AB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p:spPr>
        <p:txBody>
          <a:bodyPr/>
          <a:lstStyle/>
          <a:p>
            <a:pPr eaLnBrk="1" hangingPunct="1"/>
            <a:r>
              <a:rPr lang="en-US" b="1"/>
              <a:t>Compost Blanket = $30 per sq. yard</a:t>
            </a:r>
          </a:p>
        </p:txBody>
      </p:sp>
    </p:spTree>
    <p:extLst>
      <p:ext uri="{BB962C8B-B14F-4D97-AF65-F5344CB8AC3E}">
        <p14:creationId xmlns:p14="http://schemas.microsoft.com/office/powerpoint/2010/main" val="381868517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If our old revegetation technique isn’t working for us we have to ask:</a:t>
            </a:r>
            <a:r>
              <a:rPr lang="en-US" baseline="0" dirty="0"/>
              <a:t> is there another way of looking at this problem?</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5DC4E1-2A5C-45BE-812F-6E06C89305C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79521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Content Placeholder 2"/>
          <p:cNvSpPr>
            <a:spLocks noGrp="1"/>
          </p:cNvSpPr>
          <p:nvPr>
            <p:ph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3506078-D574-4182-B7A2-CDB903510A72}"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7A3FC8F4-CD7F-4563-A542-9D71C7351ED3}" type="slidenum">
              <a:rPr lang="en-US"/>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5DAA24C-221B-4541-A4A3-9527A4AE835F}" type="slidenum">
              <a:rPr lang="en-US"/>
              <a:pPr>
                <a:defRPr/>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4038600" cy="4114800"/>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0C6D0EC-0351-4DF4-9A24-A5F7B7A88033}"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BBB51D05-F286-4756-94DF-64C10711EC39}"/>
              </a:ext>
            </a:extLst>
          </p:cNvPr>
          <p:cNvSpPr>
            <a:spLocks noGrp="1"/>
          </p:cNvSpPr>
          <p:nvPr>
            <p:ph type="dt" sz="half" idx="10"/>
          </p:nvPr>
        </p:nvSpPr>
        <p:spPr/>
        <p:txBody>
          <a:bodyPr/>
          <a:lstStyle>
            <a:lvl1pPr>
              <a:defRPr/>
            </a:lvl1pPr>
          </a:lstStyle>
          <a:p>
            <a:pPr>
              <a:defRPr/>
            </a:pPr>
            <a:fld id="{547E9372-EEAE-4998-AA5B-FD2D98084682}" type="datetimeFigureOut">
              <a:rPr lang="en-US"/>
              <a:pPr>
                <a:defRPr/>
              </a:pPr>
              <a:t>7/13/2026</a:t>
            </a:fld>
            <a:endParaRPr lang="en-US"/>
          </a:p>
        </p:txBody>
      </p:sp>
      <p:sp>
        <p:nvSpPr>
          <p:cNvPr id="5" name="Footer Placeholder 4">
            <a:extLst>
              <a:ext uri="{FF2B5EF4-FFF2-40B4-BE49-F238E27FC236}">
                <a16:creationId xmlns:a16="http://schemas.microsoft.com/office/drawing/2014/main" id="{103F1E8A-294A-4CBF-8567-B3E127A0B62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872A88B-340C-4B12-B588-88B5322D0161}"/>
              </a:ext>
            </a:extLst>
          </p:cNvPr>
          <p:cNvSpPr>
            <a:spLocks noGrp="1"/>
          </p:cNvSpPr>
          <p:nvPr>
            <p:ph type="sldNum" sz="quarter" idx="12"/>
          </p:nvPr>
        </p:nvSpPr>
        <p:spPr/>
        <p:txBody>
          <a:bodyPr/>
          <a:lstStyle>
            <a:lvl1pPr>
              <a:defRPr/>
            </a:lvl1pPr>
          </a:lstStyle>
          <a:p>
            <a:fld id="{FDDD577C-A16E-4387-A4DC-270948FA6EB2}" type="slidenum">
              <a:rPr lang="en-US" altLang="en-US"/>
              <a:pPr/>
              <a:t>‹#›</a:t>
            </a:fld>
            <a:endParaRPr lang="en-US" altLang="en-US"/>
          </a:p>
        </p:txBody>
      </p:sp>
    </p:spTree>
    <p:extLst>
      <p:ext uri="{BB962C8B-B14F-4D97-AF65-F5344CB8AC3E}">
        <p14:creationId xmlns:p14="http://schemas.microsoft.com/office/powerpoint/2010/main" val="3496061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9B7D62-C651-4510-8CA0-98FE493A1E5E}"/>
              </a:ext>
            </a:extLst>
          </p:cNvPr>
          <p:cNvSpPr>
            <a:spLocks noGrp="1"/>
          </p:cNvSpPr>
          <p:nvPr>
            <p:ph type="dt" sz="half" idx="10"/>
          </p:nvPr>
        </p:nvSpPr>
        <p:spPr/>
        <p:txBody>
          <a:bodyPr/>
          <a:lstStyle>
            <a:lvl1pPr>
              <a:defRPr/>
            </a:lvl1pPr>
          </a:lstStyle>
          <a:p>
            <a:pPr>
              <a:defRPr/>
            </a:pPr>
            <a:fld id="{D220A2F8-4D17-4B8D-A5C1-157ECB16D9E7}" type="datetimeFigureOut">
              <a:rPr lang="en-US"/>
              <a:pPr>
                <a:defRPr/>
              </a:pPr>
              <a:t>7/13/2026</a:t>
            </a:fld>
            <a:endParaRPr lang="en-US"/>
          </a:p>
        </p:txBody>
      </p:sp>
      <p:sp>
        <p:nvSpPr>
          <p:cNvPr id="5" name="Footer Placeholder 4">
            <a:extLst>
              <a:ext uri="{FF2B5EF4-FFF2-40B4-BE49-F238E27FC236}">
                <a16:creationId xmlns:a16="http://schemas.microsoft.com/office/drawing/2014/main" id="{8DEDC192-2D9E-4102-BA42-B9BC8FBDA00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EA052B1-6541-4B51-86EB-240794AFB742}"/>
              </a:ext>
            </a:extLst>
          </p:cNvPr>
          <p:cNvSpPr>
            <a:spLocks noGrp="1"/>
          </p:cNvSpPr>
          <p:nvPr>
            <p:ph type="sldNum" sz="quarter" idx="12"/>
          </p:nvPr>
        </p:nvSpPr>
        <p:spPr/>
        <p:txBody>
          <a:bodyPr/>
          <a:lstStyle>
            <a:lvl1pPr>
              <a:defRPr/>
            </a:lvl1pPr>
          </a:lstStyle>
          <a:p>
            <a:fld id="{FC922CEB-E4CA-4AE4-9BC6-81A0D03118D0}" type="slidenum">
              <a:rPr lang="en-US" altLang="en-US"/>
              <a:pPr/>
              <a:t>‹#›</a:t>
            </a:fld>
            <a:endParaRPr lang="en-US" altLang="en-US"/>
          </a:p>
        </p:txBody>
      </p:sp>
    </p:spTree>
    <p:extLst>
      <p:ext uri="{BB962C8B-B14F-4D97-AF65-F5344CB8AC3E}">
        <p14:creationId xmlns:p14="http://schemas.microsoft.com/office/powerpoint/2010/main" val="11218563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8C12FA-E982-4DC3-9018-C6B8E338FD97}"/>
              </a:ext>
            </a:extLst>
          </p:cNvPr>
          <p:cNvSpPr>
            <a:spLocks noGrp="1"/>
          </p:cNvSpPr>
          <p:nvPr>
            <p:ph type="dt" sz="half" idx="10"/>
          </p:nvPr>
        </p:nvSpPr>
        <p:spPr/>
        <p:txBody>
          <a:bodyPr/>
          <a:lstStyle>
            <a:lvl1pPr>
              <a:defRPr/>
            </a:lvl1pPr>
          </a:lstStyle>
          <a:p>
            <a:pPr>
              <a:defRPr/>
            </a:pPr>
            <a:fld id="{AA54DBD5-04F6-44F2-8436-1C54C3D705F9}" type="datetimeFigureOut">
              <a:rPr lang="en-US"/>
              <a:pPr>
                <a:defRPr/>
              </a:pPr>
              <a:t>7/13/2026</a:t>
            </a:fld>
            <a:endParaRPr lang="en-US"/>
          </a:p>
        </p:txBody>
      </p:sp>
      <p:sp>
        <p:nvSpPr>
          <p:cNvPr id="5" name="Footer Placeholder 4">
            <a:extLst>
              <a:ext uri="{FF2B5EF4-FFF2-40B4-BE49-F238E27FC236}">
                <a16:creationId xmlns:a16="http://schemas.microsoft.com/office/drawing/2014/main" id="{3E115C08-1239-40F0-BA7F-E8C4D04D4A8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BE14584-53D3-4985-BBE8-8E520638EE42}"/>
              </a:ext>
            </a:extLst>
          </p:cNvPr>
          <p:cNvSpPr>
            <a:spLocks noGrp="1"/>
          </p:cNvSpPr>
          <p:nvPr>
            <p:ph type="sldNum" sz="quarter" idx="12"/>
          </p:nvPr>
        </p:nvSpPr>
        <p:spPr/>
        <p:txBody>
          <a:bodyPr/>
          <a:lstStyle>
            <a:lvl1pPr>
              <a:defRPr/>
            </a:lvl1pPr>
          </a:lstStyle>
          <a:p>
            <a:fld id="{BE4BA85F-1A64-450F-A57D-9B12D673A80B}" type="slidenum">
              <a:rPr lang="en-US" altLang="en-US"/>
              <a:pPr/>
              <a:t>‹#›</a:t>
            </a:fld>
            <a:endParaRPr lang="en-US" altLang="en-US"/>
          </a:p>
        </p:txBody>
      </p:sp>
    </p:spTree>
    <p:extLst>
      <p:ext uri="{BB962C8B-B14F-4D97-AF65-F5344CB8AC3E}">
        <p14:creationId xmlns:p14="http://schemas.microsoft.com/office/powerpoint/2010/main" val="2755081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F1EC351B-5B25-4305-8145-6A607D5D36E3}"/>
              </a:ext>
            </a:extLst>
          </p:cNvPr>
          <p:cNvSpPr>
            <a:spLocks noGrp="1"/>
          </p:cNvSpPr>
          <p:nvPr>
            <p:ph type="dt" sz="half" idx="10"/>
          </p:nvPr>
        </p:nvSpPr>
        <p:spPr/>
        <p:txBody>
          <a:bodyPr/>
          <a:lstStyle>
            <a:lvl1pPr>
              <a:defRPr/>
            </a:lvl1pPr>
          </a:lstStyle>
          <a:p>
            <a:pPr>
              <a:defRPr/>
            </a:pPr>
            <a:fld id="{660A1D74-EBE7-4728-AE00-950B69BE49F5}" type="datetimeFigureOut">
              <a:rPr lang="en-US"/>
              <a:pPr>
                <a:defRPr/>
              </a:pPr>
              <a:t>7/13/2026</a:t>
            </a:fld>
            <a:endParaRPr lang="en-US"/>
          </a:p>
        </p:txBody>
      </p:sp>
      <p:sp>
        <p:nvSpPr>
          <p:cNvPr id="6" name="Footer Placeholder 4">
            <a:extLst>
              <a:ext uri="{FF2B5EF4-FFF2-40B4-BE49-F238E27FC236}">
                <a16:creationId xmlns:a16="http://schemas.microsoft.com/office/drawing/2014/main" id="{269E079A-134C-4DDC-AE06-899D43CAF8ED}"/>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BB9D760-7CAB-4F9E-B5B7-F285F3604F8E}"/>
              </a:ext>
            </a:extLst>
          </p:cNvPr>
          <p:cNvSpPr>
            <a:spLocks noGrp="1"/>
          </p:cNvSpPr>
          <p:nvPr>
            <p:ph type="sldNum" sz="quarter" idx="12"/>
          </p:nvPr>
        </p:nvSpPr>
        <p:spPr/>
        <p:txBody>
          <a:bodyPr/>
          <a:lstStyle>
            <a:lvl1pPr>
              <a:defRPr/>
            </a:lvl1pPr>
          </a:lstStyle>
          <a:p>
            <a:fld id="{32FC6C62-05C6-4206-959F-3BF6D09CFEEB}" type="slidenum">
              <a:rPr lang="en-US" altLang="en-US"/>
              <a:pPr/>
              <a:t>‹#›</a:t>
            </a:fld>
            <a:endParaRPr lang="en-US" altLang="en-US"/>
          </a:p>
        </p:txBody>
      </p:sp>
    </p:spTree>
    <p:extLst>
      <p:ext uri="{BB962C8B-B14F-4D97-AF65-F5344CB8AC3E}">
        <p14:creationId xmlns:p14="http://schemas.microsoft.com/office/powerpoint/2010/main" val="22600072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2EBF266B-DE47-4B2D-B55B-72B59688D3E0}"/>
              </a:ext>
            </a:extLst>
          </p:cNvPr>
          <p:cNvSpPr>
            <a:spLocks noGrp="1"/>
          </p:cNvSpPr>
          <p:nvPr>
            <p:ph type="dt" sz="half" idx="10"/>
          </p:nvPr>
        </p:nvSpPr>
        <p:spPr/>
        <p:txBody>
          <a:bodyPr/>
          <a:lstStyle>
            <a:lvl1pPr>
              <a:defRPr/>
            </a:lvl1pPr>
          </a:lstStyle>
          <a:p>
            <a:pPr>
              <a:defRPr/>
            </a:pPr>
            <a:fld id="{AC679EA9-2726-4ECB-B638-3279E5FB7CA9}" type="datetimeFigureOut">
              <a:rPr lang="en-US"/>
              <a:pPr>
                <a:defRPr/>
              </a:pPr>
              <a:t>7/13/2026</a:t>
            </a:fld>
            <a:endParaRPr lang="en-US"/>
          </a:p>
        </p:txBody>
      </p:sp>
      <p:sp>
        <p:nvSpPr>
          <p:cNvPr id="8" name="Footer Placeholder 4">
            <a:extLst>
              <a:ext uri="{FF2B5EF4-FFF2-40B4-BE49-F238E27FC236}">
                <a16:creationId xmlns:a16="http://schemas.microsoft.com/office/drawing/2014/main" id="{52B20C69-442F-4C7F-A307-60CD8ADC31BC}"/>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6CDE04B0-9D62-4668-B10B-36A4958E4D3C}"/>
              </a:ext>
            </a:extLst>
          </p:cNvPr>
          <p:cNvSpPr>
            <a:spLocks noGrp="1"/>
          </p:cNvSpPr>
          <p:nvPr>
            <p:ph type="sldNum" sz="quarter" idx="12"/>
          </p:nvPr>
        </p:nvSpPr>
        <p:spPr/>
        <p:txBody>
          <a:bodyPr/>
          <a:lstStyle>
            <a:lvl1pPr>
              <a:defRPr/>
            </a:lvl1pPr>
          </a:lstStyle>
          <a:p>
            <a:fld id="{8EB6C0E3-8BC3-420A-9432-DF7D3544C09D}" type="slidenum">
              <a:rPr lang="en-US" altLang="en-US"/>
              <a:pPr/>
              <a:t>‹#›</a:t>
            </a:fld>
            <a:endParaRPr lang="en-US" altLang="en-US"/>
          </a:p>
        </p:txBody>
      </p:sp>
    </p:spTree>
    <p:extLst>
      <p:ext uri="{BB962C8B-B14F-4D97-AF65-F5344CB8AC3E}">
        <p14:creationId xmlns:p14="http://schemas.microsoft.com/office/powerpoint/2010/main" val="13116600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ABA3B2FF-34EF-44F4-8584-6043927DD72A}"/>
              </a:ext>
            </a:extLst>
          </p:cNvPr>
          <p:cNvSpPr>
            <a:spLocks noGrp="1"/>
          </p:cNvSpPr>
          <p:nvPr>
            <p:ph type="dt" sz="half" idx="10"/>
          </p:nvPr>
        </p:nvSpPr>
        <p:spPr/>
        <p:txBody>
          <a:bodyPr/>
          <a:lstStyle>
            <a:lvl1pPr>
              <a:defRPr/>
            </a:lvl1pPr>
          </a:lstStyle>
          <a:p>
            <a:pPr>
              <a:defRPr/>
            </a:pPr>
            <a:fld id="{FE291741-C42D-4733-9039-16F9AA7236EF}" type="datetimeFigureOut">
              <a:rPr lang="en-US"/>
              <a:pPr>
                <a:defRPr/>
              </a:pPr>
              <a:t>7/13/2026</a:t>
            </a:fld>
            <a:endParaRPr lang="en-US"/>
          </a:p>
        </p:txBody>
      </p:sp>
      <p:sp>
        <p:nvSpPr>
          <p:cNvPr id="4" name="Footer Placeholder 4">
            <a:extLst>
              <a:ext uri="{FF2B5EF4-FFF2-40B4-BE49-F238E27FC236}">
                <a16:creationId xmlns:a16="http://schemas.microsoft.com/office/drawing/2014/main" id="{48670FC5-9381-40DF-B55A-BBD141F308B6}"/>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285D9E23-FFEB-44AD-9CB5-1EE1C8E6AC6E}"/>
              </a:ext>
            </a:extLst>
          </p:cNvPr>
          <p:cNvSpPr>
            <a:spLocks noGrp="1"/>
          </p:cNvSpPr>
          <p:nvPr>
            <p:ph type="sldNum" sz="quarter" idx="12"/>
          </p:nvPr>
        </p:nvSpPr>
        <p:spPr/>
        <p:txBody>
          <a:bodyPr/>
          <a:lstStyle>
            <a:lvl1pPr>
              <a:defRPr/>
            </a:lvl1pPr>
          </a:lstStyle>
          <a:p>
            <a:fld id="{7FBC2044-5CD9-4169-8A13-02D061263701}" type="slidenum">
              <a:rPr lang="en-US" altLang="en-US"/>
              <a:pPr/>
              <a:t>‹#›</a:t>
            </a:fld>
            <a:endParaRPr lang="en-US" altLang="en-US"/>
          </a:p>
        </p:txBody>
      </p:sp>
    </p:spTree>
    <p:extLst>
      <p:ext uri="{BB962C8B-B14F-4D97-AF65-F5344CB8AC3E}">
        <p14:creationId xmlns:p14="http://schemas.microsoft.com/office/powerpoint/2010/main" val="30947234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3AE66C0-400D-4BF8-A4BA-914ADDA2D085}"/>
              </a:ext>
            </a:extLst>
          </p:cNvPr>
          <p:cNvSpPr>
            <a:spLocks noGrp="1"/>
          </p:cNvSpPr>
          <p:nvPr>
            <p:ph type="dt" sz="half" idx="10"/>
          </p:nvPr>
        </p:nvSpPr>
        <p:spPr/>
        <p:txBody>
          <a:bodyPr/>
          <a:lstStyle>
            <a:lvl1pPr>
              <a:defRPr/>
            </a:lvl1pPr>
          </a:lstStyle>
          <a:p>
            <a:pPr>
              <a:defRPr/>
            </a:pPr>
            <a:fld id="{BF498DEA-3D58-450C-AACE-AA380D3AE6F3}" type="datetimeFigureOut">
              <a:rPr lang="en-US"/>
              <a:pPr>
                <a:defRPr/>
              </a:pPr>
              <a:t>7/13/2026</a:t>
            </a:fld>
            <a:endParaRPr lang="en-US"/>
          </a:p>
        </p:txBody>
      </p:sp>
      <p:sp>
        <p:nvSpPr>
          <p:cNvPr id="3" name="Footer Placeholder 4">
            <a:extLst>
              <a:ext uri="{FF2B5EF4-FFF2-40B4-BE49-F238E27FC236}">
                <a16:creationId xmlns:a16="http://schemas.microsoft.com/office/drawing/2014/main" id="{D50D25E3-18FF-44CF-9EA3-824215A50F86}"/>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F96F4D80-D116-4AAF-8392-F7A1F52A188E}"/>
              </a:ext>
            </a:extLst>
          </p:cNvPr>
          <p:cNvSpPr>
            <a:spLocks noGrp="1"/>
          </p:cNvSpPr>
          <p:nvPr>
            <p:ph type="sldNum" sz="quarter" idx="12"/>
          </p:nvPr>
        </p:nvSpPr>
        <p:spPr/>
        <p:txBody>
          <a:bodyPr/>
          <a:lstStyle>
            <a:lvl1pPr>
              <a:defRPr/>
            </a:lvl1pPr>
          </a:lstStyle>
          <a:p>
            <a:fld id="{580EAF24-7D58-40B6-8035-6A5478518189}" type="slidenum">
              <a:rPr lang="en-US" altLang="en-US"/>
              <a:pPr/>
              <a:t>‹#›</a:t>
            </a:fld>
            <a:endParaRPr lang="en-US" altLang="en-US"/>
          </a:p>
        </p:txBody>
      </p:sp>
    </p:spTree>
    <p:extLst>
      <p:ext uri="{BB962C8B-B14F-4D97-AF65-F5344CB8AC3E}">
        <p14:creationId xmlns:p14="http://schemas.microsoft.com/office/powerpoint/2010/main" val="35138092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A8D8A4DD-BCFB-4154-96AE-164031F10B65}"/>
              </a:ext>
            </a:extLst>
          </p:cNvPr>
          <p:cNvSpPr>
            <a:spLocks noGrp="1"/>
          </p:cNvSpPr>
          <p:nvPr>
            <p:ph type="dt" sz="half" idx="10"/>
          </p:nvPr>
        </p:nvSpPr>
        <p:spPr/>
        <p:txBody>
          <a:bodyPr/>
          <a:lstStyle>
            <a:lvl1pPr>
              <a:defRPr/>
            </a:lvl1pPr>
          </a:lstStyle>
          <a:p>
            <a:pPr>
              <a:defRPr/>
            </a:pPr>
            <a:fld id="{7C39BEC1-EA81-4A6A-A219-AE7D7C9C1572}" type="datetimeFigureOut">
              <a:rPr lang="en-US"/>
              <a:pPr>
                <a:defRPr/>
              </a:pPr>
              <a:t>7/13/2026</a:t>
            </a:fld>
            <a:endParaRPr lang="en-US"/>
          </a:p>
        </p:txBody>
      </p:sp>
      <p:sp>
        <p:nvSpPr>
          <p:cNvPr id="6" name="Footer Placeholder 4">
            <a:extLst>
              <a:ext uri="{FF2B5EF4-FFF2-40B4-BE49-F238E27FC236}">
                <a16:creationId xmlns:a16="http://schemas.microsoft.com/office/drawing/2014/main" id="{728EE864-0145-4327-ABAF-FD9C7A0336E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FC3FEBC-5B90-4A81-8BA5-AE9CC189A6CF}"/>
              </a:ext>
            </a:extLst>
          </p:cNvPr>
          <p:cNvSpPr>
            <a:spLocks noGrp="1"/>
          </p:cNvSpPr>
          <p:nvPr>
            <p:ph type="sldNum" sz="quarter" idx="12"/>
          </p:nvPr>
        </p:nvSpPr>
        <p:spPr/>
        <p:txBody>
          <a:bodyPr/>
          <a:lstStyle>
            <a:lvl1pPr>
              <a:defRPr/>
            </a:lvl1pPr>
          </a:lstStyle>
          <a:p>
            <a:fld id="{07F3E156-EE5E-41FE-8D32-C4E0D62DDA5D}" type="slidenum">
              <a:rPr lang="en-US" altLang="en-US"/>
              <a:pPr/>
              <a:t>‹#›</a:t>
            </a:fld>
            <a:endParaRPr lang="en-US" altLang="en-US"/>
          </a:p>
        </p:txBody>
      </p:sp>
    </p:spTree>
    <p:extLst>
      <p:ext uri="{BB962C8B-B14F-4D97-AF65-F5344CB8AC3E}">
        <p14:creationId xmlns:p14="http://schemas.microsoft.com/office/powerpoint/2010/main" val="30146011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3E398F47-FDAD-4F87-956C-D3F2995026A7}"/>
              </a:ext>
            </a:extLst>
          </p:cNvPr>
          <p:cNvSpPr>
            <a:spLocks noGrp="1"/>
          </p:cNvSpPr>
          <p:nvPr>
            <p:ph type="dt" sz="half" idx="10"/>
          </p:nvPr>
        </p:nvSpPr>
        <p:spPr/>
        <p:txBody>
          <a:bodyPr/>
          <a:lstStyle>
            <a:lvl1pPr>
              <a:defRPr/>
            </a:lvl1pPr>
          </a:lstStyle>
          <a:p>
            <a:pPr>
              <a:defRPr/>
            </a:pPr>
            <a:fld id="{0D409A05-148E-44C1-B397-8D00A9574E71}" type="datetimeFigureOut">
              <a:rPr lang="en-US"/>
              <a:pPr>
                <a:defRPr/>
              </a:pPr>
              <a:t>7/13/2026</a:t>
            </a:fld>
            <a:endParaRPr lang="en-US"/>
          </a:p>
        </p:txBody>
      </p:sp>
      <p:sp>
        <p:nvSpPr>
          <p:cNvPr id="6" name="Footer Placeholder 4">
            <a:extLst>
              <a:ext uri="{FF2B5EF4-FFF2-40B4-BE49-F238E27FC236}">
                <a16:creationId xmlns:a16="http://schemas.microsoft.com/office/drawing/2014/main" id="{4AC44A6A-684B-44D6-9B1F-6F9099A0282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DCC3D9D-9740-4844-B27B-910164F86F4F}"/>
              </a:ext>
            </a:extLst>
          </p:cNvPr>
          <p:cNvSpPr>
            <a:spLocks noGrp="1"/>
          </p:cNvSpPr>
          <p:nvPr>
            <p:ph type="sldNum" sz="quarter" idx="12"/>
          </p:nvPr>
        </p:nvSpPr>
        <p:spPr/>
        <p:txBody>
          <a:bodyPr/>
          <a:lstStyle>
            <a:lvl1pPr>
              <a:defRPr/>
            </a:lvl1pPr>
          </a:lstStyle>
          <a:p>
            <a:fld id="{A997B832-2609-469C-97C9-6832C47EF668}" type="slidenum">
              <a:rPr lang="en-US" altLang="en-US"/>
              <a:pPr/>
              <a:t>‹#›</a:t>
            </a:fld>
            <a:endParaRPr lang="en-US" altLang="en-US"/>
          </a:p>
        </p:txBody>
      </p:sp>
    </p:spTree>
    <p:extLst>
      <p:ext uri="{BB962C8B-B14F-4D97-AF65-F5344CB8AC3E}">
        <p14:creationId xmlns:p14="http://schemas.microsoft.com/office/powerpoint/2010/main" val="4633627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C38DF5-8F53-4C10-9E73-666059EAF531}"/>
              </a:ext>
            </a:extLst>
          </p:cNvPr>
          <p:cNvSpPr>
            <a:spLocks noGrp="1"/>
          </p:cNvSpPr>
          <p:nvPr>
            <p:ph type="dt" sz="half" idx="10"/>
          </p:nvPr>
        </p:nvSpPr>
        <p:spPr/>
        <p:txBody>
          <a:bodyPr/>
          <a:lstStyle>
            <a:lvl1pPr>
              <a:defRPr/>
            </a:lvl1pPr>
          </a:lstStyle>
          <a:p>
            <a:pPr>
              <a:defRPr/>
            </a:pPr>
            <a:fld id="{B1657F6C-70C5-4416-9F40-15083C750E13}" type="datetimeFigureOut">
              <a:rPr lang="en-US"/>
              <a:pPr>
                <a:defRPr/>
              </a:pPr>
              <a:t>7/13/2026</a:t>
            </a:fld>
            <a:endParaRPr lang="en-US"/>
          </a:p>
        </p:txBody>
      </p:sp>
      <p:sp>
        <p:nvSpPr>
          <p:cNvPr id="5" name="Footer Placeholder 4">
            <a:extLst>
              <a:ext uri="{FF2B5EF4-FFF2-40B4-BE49-F238E27FC236}">
                <a16:creationId xmlns:a16="http://schemas.microsoft.com/office/drawing/2014/main" id="{9851DB9F-AC18-4E6F-9123-6B77E8C0702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44866AE-44F4-4F59-AD38-1C36EE234967}"/>
              </a:ext>
            </a:extLst>
          </p:cNvPr>
          <p:cNvSpPr>
            <a:spLocks noGrp="1"/>
          </p:cNvSpPr>
          <p:nvPr>
            <p:ph type="sldNum" sz="quarter" idx="12"/>
          </p:nvPr>
        </p:nvSpPr>
        <p:spPr/>
        <p:txBody>
          <a:bodyPr/>
          <a:lstStyle>
            <a:lvl1pPr>
              <a:defRPr/>
            </a:lvl1pPr>
          </a:lstStyle>
          <a:p>
            <a:fld id="{33E1B74B-086C-43F5-972B-1B81539CC7EC}" type="slidenum">
              <a:rPr lang="en-US" altLang="en-US"/>
              <a:pPr/>
              <a:t>‹#›</a:t>
            </a:fld>
            <a:endParaRPr lang="en-US" altLang="en-US"/>
          </a:p>
        </p:txBody>
      </p:sp>
    </p:spTree>
    <p:extLst>
      <p:ext uri="{BB962C8B-B14F-4D97-AF65-F5344CB8AC3E}">
        <p14:creationId xmlns:p14="http://schemas.microsoft.com/office/powerpoint/2010/main" val="38616165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17CC49-8858-4394-8BFF-482133B1D1FE}"/>
              </a:ext>
            </a:extLst>
          </p:cNvPr>
          <p:cNvSpPr>
            <a:spLocks noGrp="1"/>
          </p:cNvSpPr>
          <p:nvPr>
            <p:ph type="dt" sz="half" idx="10"/>
          </p:nvPr>
        </p:nvSpPr>
        <p:spPr/>
        <p:txBody>
          <a:bodyPr/>
          <a:lstStyle>
            <a:lvl1pPr>
              <a:defRPr/>
            </a:lvl1pPr>
          </a:lstStyle>
          <a:p>
            <a:pPr>
              <a:defRPr/>
            </a:pPr>
            <a:fld id="{4949A30E-615B-4D08-897E-3C08F29E5F8A}" type="datetimeFigureOut">
              <a:rPr lang="en-US"/>
              <a:pPr>
                <a:defRPr/>
              </a:pPr>
              <a:t>7/13/2026</a:t>
            </a:fld>
            <a:endParaRPr lang="en-US"/>
          </a:p>
        </p:txBody>
      </p:sp>
      <p:sp>
        <p:nvSpPr>
          <p:cNvPr id="5" name="Footer Placeholder 4">
            <a:extLst>
              <a:ext uri="{FF2B5EF4-FFF2-40B4-BE49-F238E27FC236}">
                <a16:creationId xmlns:a16="http://schemas.microsoft.com/office/drawing/2014/main" id="{B6BE51AA-6713-4723-A972-188B70FE4A9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0243098-73BB-4503-91AD-5548267A7ACA}"/>
              </a:ext>
            </a:extLst>
          </p:cNvPr>
          <p:cNvSpPr>
            <a:spLocks noGrp="1"/>
          </p:cNvSpPr>
          <p:nvPr>
            <p:ph type="sldNum" sz="quarter" idx="12"/>
          </p:nvPr>
        </p:nvSpPr>
        <p:spPr/>
        <p:txBody>
          <a:bodyPr/>
          <a:lstStyle>
            <a:lvl1pPr>
              <a:defRPr/>
            </a:lvl1pPr>
          </a:lstStyle>
          <a:p>
            <a:fld id="{7E08C496-B3A6-413E-ABC8-20076D812C01}" type="slidenum">
              <a:rPr lang="en-US" altLang="en-US"/>
              <a:pPr/>
              <a:t>‹#›</a:t>
            </a:fld>
            <a:endParaRPr lang="en-US" altLang="en-US"/>
          </a:p>
        </p:txBody>
      </p:sp>
    </p:spTree>
    <p:extLst>
      <p:ext uri="{BB962C8B-B14F-4D97-AF65-F5344CB8AC3E}">
        <p14:creationId xmlns:p14="http://schemas.microsoft.com/office/powerpoint/2010/main" val="15890309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2659763A-8E9A-40D8-A615-B3BF126730FC}"/>
              </a:ext>
            </a:extLst>
          </p:cNvPr>
          <p:cNvSpPr>
            <a:spLocks noGrp="1" noChangeArrowheads="1"/>
          </p:cNvSpPr>
          <p:nvPr>
            <p:ph type="dt" sz="half" idx="10"/>
          </p:nvPr>
        </p:nvSpPr>
        <p:spPr/>
        <p:txBody>
          <a:bodyPr/>
          <a:lstStyle>
            <a:lvl1pPr>
              <a:defRPr/>
            </a:lvl1pPr>
          </a:lstStyle>
          <a:p>
            <a:pPr>
              <a:defRPr/>
            </a:pPr>
            <a:endParaRPr lang="en-US"/>
          </a:p>
        </p:txBody>
      </p:sp>
      <p:sp>
        <p:nvSpPr>
          <p:cNvPr id="7" name="Rectangle 5">
            <a:extLst>
              <a:ext uri="{FF2B5EF4-FFF2-40B4-BE49-F238E27FC236}">
                <a16:creationId xmlns:a16="http://schemas.microsoft.com/office/drawing/2014/main" id="{8A42EA46-CC2C-4D07-A10E-2111C2B66B25}"/>
              </a:ext>
            </a:extLst>
          </p:cNvPr>
          <p:cNvSpPr>
            <a:spLocks noGrp="1" noChangeArrowheads="1"/>
          </p:cNvSpPr>
          <p:nvPr>
            <p:ph type="ftr" sz="quarter" idx="11"/>
          </p:nvPr>
        </p:nvSpPr>
        <p:spPr/>
        <p:txBody>
          <a:bodyPr/>
          <a:lstStyle>
            <a:lvl1pPr>
              <a:defRPr/>
            </a:lvl1pPr>
          </a:lstStyle>
          <a:p>
            <a:pPr>
              <a:defRPr/>
            </a:pPr>
            <a:endParaRPr lang="en-US"/>
          </a:p>
        </p:txBody>
      </p:sp>
      <p:sp>
        <p:nvSpPr>
          <p:cNvPr id="8" name="Rectangle 6">
            <a:extLst>
              <a:ext uri="{FF2B5EF4-FFF2-40B4-BE49-F238E27FC236}">
                <a16:creationId xmlns:a16="http://schemas.microsoft.com/office/drawing/2014/main" id="{2D66FD35-89F8-46A6-8E1A-EF2600449C2C}"/>
              </a:ext>
            </a:extLst>
          </p:cNvPr>
          <p:cNvSpPr>
            <a:spLocks noGrp="1" noChangeArrowheads="1"/>
          </p:cNvSpPr>
          <p:nvPr>
            <p:ph type="sldNum" sz="quarter" idx="12"/>
          </p:nvPr>
        </p:nvSpPr>
        <p:spPr/>
        <p:txBody>
          <a:bodyPr/>
          <a:lstStyle>
            <a:lvl1pPr>
              <a:defRPr/>
            </a:lvl1pPr>
          </a:lstStyle>
          <a:p>
            <a:fld id="{26921F40-0ACA-45AB-802D-0628391DF865}" type="slidenum">
              <a:rPr lang="en-US" altLang="en-US"/>
              <a:pPr/>
              <a:t>‹#›</a:t>
            </a:fld>
            <a:endParaRPr lang="en-US" altLang="en-US"/>
          </a:p>
        </p:txBody>
      </p:sp>
    </p:spTree>
    <p:extLst>
      <p:ext uri="{BB962C8B-B14F-4D97-AF65-F5344CB8AC3E}">
        <p14:creationId xmlns:p14="http://schemas.microsoft.com/office/powerpoint/2010/main" val="1311348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6">
            <a:extLst>
              <a:ext uri="{FF2B5EF4-FFF2-40B4-BE49-F238E27FC236}">
                <a16:creationId xmlns:a16="http://schemas.microsoft.com/office/drawing/2014/main" id="{FD10A214-B5E7-4561-84FA-9C2E41E13240}"/>
              </a:ext>
            </a:extLst>
          </p:cNvPr>
          <p:cNvSpPr>
            <a:spLocks noGrp="1" noChangeArrowheads="1"/>
          </p:cNvSpPr>
          <p:nvPr>
            <p:ph type="dt" sz="half" idx="10"/>
          </p:nvPr>
        </p:nvSpPr>
        <p:spPr/>
        <p:txBody>
          <a:bodyPr/>
          <a:lstStyle>
            <a:lvl1pPr>
              <a:defRPr/>
            </a:lvl1pPr>
          </a:lstStyle>
          <a:p>
            <a:pPr>
              <a:defRPr/>
            </a:pPr>
            <a:endParaRPr lang="en-US"/>
          </a:p>
        </p:txBody>
      </p:sp>
      <p:sp>
        <p:nvSpPr>
          <p:cNvPr id="6" name="Footer Placeholder 7">
            <a:extLst>
              <a:ext uri="{FF2B5EF4-FFF2-40B4-BE49-F238E27FC236}">
                <a16:creationId xmlns:a16="http://schemas.microsoft.com/office/drawing/2014/main" id="{249842BC-6EFA-4F4B-9CA9-15118802E81E}"/>
              </a:ext>
            </a:extLst>
          </p:cNvPr>
          <p:cNvSpPr>
            <a:spLocks noGrp="1" noChangeArrowheads="1"/>
          </p:cNvSpPr>
          <p:nvPr>
            <p:ph type="ftr" sz="quarter" idx="11"/>
          </p:nvPr>
        </p:nvSpPr>
        <p:spPr/>
        <p:txBody>
          <a:bodyPr/>
          <a:lstStyle>
            <a:lvl1pPr>
              <a:defRPr/>
            </a:lvl1pPr>
          </a:lstStyle>
          <a:p>
            <a:pPr>
              <a:defRPr/>
            </a:pPr>
            <a:endParaRPr lang="en-US"/>
          </a:p>
        </p:txBody>
      </p:sp>
      <p:sp>
        <p:nvSpPr>
          <p:cNvPr id="7" name="Slide Number Placeholder 8">
            <a:extLst>
              <a:ext uri="{FF2B5EF4-FFF2-40B4-BE49-F238E27FC236}">
                <a16:creationId xmlns:a16="http://schemas.microsoft.com/office/drawing/2014/main" id="{CDBBBA9D-3D16-431E-BF79-1DB9C70AACBE}"/>
              </a:ext>
            </a:extLst>
          </p:cNvPr>
          <p:cNvSpPr>
            <a:spLocks noGrp="1" noChangeArrowheads="1"/>
          </p:cNvSpPr>
          <p:nvPr>
            <p:ph type="sldNum" sz="quarter" idx="12"/>
          </p:nvPr>
        </p:nvSpPr>
        <p:spPr/>
        <p:txBody>
          <a:bodyPr/>
          <a:lstStyle>
            <a:lvl1pPr>
              <a:defRPr/>
            </a:lvl1pPr>
          </a:lstStyle>
          <a:p>
            <a:fld id="{96786688-42DB-438C-BB6F-E48644131C09}" type="slidenum">
              <a:rPr lang="en-US" altLang="en-US"/>
              <a:pPr/>
              <a:t>‹#›</a:t>
            </a:fld>
            <a:endParaRPr lang="en-US" altLang="en-US"/>
          </a:p>
        </p:txBody>
      </p:sp>
    </p:spTree>
    <p:extLst>
      <p:ext uri="{BB962C8B-B14F-4D97-AF65-F5344CB8AC3E}">
        <p14:creationId xmlns:p14="http://schemas.microsoft.com/office/powerpoint/2010/main" val="32342237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Content Placeholder 2"/>
          <p:cNvSpPr>
            <a:spLocks noGrp="1"/>
          </p:cNvSpPr>
          <p:nvPr>
            <p:ph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6">
            <a:extLst>
              <a:ext uri="{FF2B5EF4-FFF2-40B4-BE49-F238E27FC236}">
                <a16:creationId xmlns:a16="http://schemas.microsoft.com/office/drawing/2014/main" id="{B3AFA1BD-E04C-495D-89F9-6C60C3D74566}"/>
              </a:ext>
            </a:extLst>
          </p:cNvPr>
          <p:cNvSpPr>
            <a:spLocks noGrp="1" noChangeArrowheads="1"/>
          </p:cNvSpPr>
          <p:nvPr>
            <p:ph type="dt" sz="half" idx="10"/>
          </p:nvPr>
        </p:nvSpPr>
        <p:spPr/>
        <p:txBody>
          <a:bodyPr/>
          <a:lstStyle>
            <a:lvl1pPr>
              <a:defRPr/>
            </a:lvl1pPr>
          </a:lstStyle>
          <a:p>
            <a:pPr>
              <a:defRPr/>
            </a:pPr>
            <a:endParaRPr lang="en-US"/>
          </a:p>
        </p:txBody>
      </p:sp>
      <p:sp>
        <p:nvSpPr>
          <p:cNvPr id="6" name="Footer Placeholder 7">
            <a:extLst>
              <a:ext uri="{FF2B5EF4-FFF2-40B4-BE49-F238E27FC236}">
                <a16:creationId xmlns:a16="http://schemas.microsoft.com/office/drawing/2014/main" id="{945EA876-7CB9-495B-B4A9-2899E88B69AB}"/>
              </a:ext>
            </a:extLst>
          </p:cNvPr>
          <p:cNvSpPr>
            <a:spLocks noGrp="1" noChangeArrowheads="1"/>
          </p:cNvSpPr>
          <p:nvPr>
            <p:ph type="ftr" sz="quarter" idx="11"/>
          </p:nvPr>
        </p:nvSpPr>
        <p:spPr/>
        <p:txBody>
          <a:bodyPr/>
          <a:lstStyle>
            <a:lvl1pPr>
              <a:defRPr/>
            </a:lvl1pPr>
          </a:lstStyle>
          <a:p>
            <a:pPr>
              <a:defRPr/>
            </a:pPr>
            <a:endParaRPr lang="en-US"/>
          </a:p>
        </p:txBody>
      </p:sp>
      <p:sp>
        <p:nvSpPr>
          <p:cNvPr id="7" name="Slide Number Placeholder 8">
            <a:extLst>
              <a:ext uri="{FF2B5EF4-FFF2-40B4-BE49-F238E27FC236}">
                <a16:creationId xmlns:a16="http://schemas.microsoft.com/office/drawing/2014/main" id="{E1550DD9-4A84-4556-BD49-376EF2EC1BC7}"/>
              </a:ext>
            </a:extLst>
          </p:cNvPr>
          <p:cNvSpPr>
            <a:spLocks noGrp="1" noChangeArrowheads="1"/>
          </p:cNvSpPr>
          <p:nvPr>
            <p:ph type="sldNum" sz="quarter" idx="12"/>
          </p:nvPr>
        </p:nvSpPr>
        <p:spPr/>
        <p:txBody>
          <a:bodyPr/>
          <a:lstStyle>
            <a:lvl1pPr>
              <a:defRPr/>
            </a:lvl1pPr>
          </a:lstStyle>
          <a:p>
            <a:fld id="{E8C007F1-486F-40FC-8D71-3FCD89C5E327}" type="slidenum">
              <a:rPr lang="en-US" altLang="en-US"/>
              <a:pPr/>
              <a:t>‹#›</a:t>
            </a:fld>
            <a:endParaRPr lang="en-US" altLang="en-US"/>
          </a:p>
        </p:txBody>
      </p:sp>
    </p:spTree>
    <p:extLst>
      <p:ext uri="{BB962C8B-B14F-4D97-AF65-F5344CB8AC3E}">
        <p14:creationId xmlns:p14="http://schemas.microsoft.com/office/powerpoint/2010/main" val="29222821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671172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48884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215168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721954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6529631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252732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98102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267500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035322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044567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8250920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1744BE9-014D-4845-A259-4D0C06631363}" type="slidenum">
              <a:rPr lang="en-US"/>
              <a:pPr>
                <a:defRPr/>
              </a:pPr>
              <a:t>‹#›</a:t>
            </a:fld>
            <a:endParaRPr lang="en-US"/>
          </a:p>
        </p:txBody>
      </p:sp>
    </p:spTree>
    <p:extLst>
      <p:ext uri="{BB962C8B-B14F-4D97-AF65-F5344CB8AC3E}">
        <p14:creationId xmlns:p14="http://schemas.microsoft.com/office/powerpoint/2010/main" val="40484849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6034BF80-0548-47B3-8174-43F2DF22F96B}" type="slidenum">
              <a:rPr lang="en-US"/>
              <a:pPr>
                <a:defRPr/>
              </a:pPr>
              <a:t>‹#›</a:t>
            </a:fld>
            <a:endParaRPr lang="en-US"/>
          </a:p>
        </p:txBody>
      </p:sp>
    </p:spTree>
    <p:extLst>
      <p:ext uri="{BB962C8B-B14F-4D97-AF65-F5344CB8AC3E}">
        <p14:creationId xmlns:p14="http://schemas.microsoft.com/office/powerpoint/2010/main" val="238088615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6AC6F2CB-33D4-4D4F-99E4-E52F3C7F34D7}"/>
              </a:ext>
            </a:extLst>
          </p:cNvPr>
          <p:cNvSpPr>
            <a:spLocks noGrp="1"/>
          </p:cNvSpPr>
          <p:nvPr>
            <p:ph type="dt" sz="half" idx="10"/>
          </p:nvPr>
        </p:nvSpPr>
        <p:spPr/>
        <p:txBody>
          <a:bodyPr/>
          <a:lstStyle>
            <a:lvl1pPr eaLnBrk="0" fontAlgn="base" hangingPunct="0">
              <a:spcBef>
                <a:spcPct val="0"/>
              </a:spcBef>
              <a:spcAft>
                <a:spcPct val="0"/>
              </a:spcAft>
              <a:defRPr>
                <a:latin typeface="Tahoma" panose="020B0604030504040204" pitchFamily="34" charset="0"/>
              </a:defRPr>
            </a:lvl1pPr>
          </a:lstStyle>
          <a:p>
            <a:pPr>
              <a:defRPr/>
            </a:pPr>
            <a:fld id="{39D36694-4388-4407-94F0-EC1F5D8B77B2}" type="datetimeFigureOut">
              <a:rPr lang="en-US"/>
              <a:pPr>
                <a:defRPr/>
              </a:pPr>
              <a:t>7/13/2026</a:t>
            </a:fld>
            <a:endParaRPr lang="en-US"/>
          </a:p>
        </p:txBody>
      </p:sp>
      <p:sp>
        <p:nvSpPr>
          <p:cNvPr id="5" name="Footer Placeholder 4">
            <a:extLst>
              <a:ext uri="{FF2B5EF4-FFF2-40B4-BE49-F238E27FC236}">
                <a16:creationId xmlns:a16="http://schemas.microsoft.com/office/drawing/2014/main" id="{C6A32963-C481-4DFC-8653-BE91DEA45045}"/>
              </a:ext>
            </a:extLst>
          </p:cNvPr>
          <p:cNvSpPr>
            <a:spLocks noGrp="1"/>
          </p:cNvSpPr>
          <p:nvPr>
            <p:ph type="ftr" sz="quarter" idx="11"/>
          </p:nvPr>
        </p:nvSpPr>
        <p:spPr/>
        <p:txBody>
          <a:bodyPr/>
          <a:lstStyle>
            <a:lvl1pPr eaLnBrk="0" fontAlgn="base" hangingPunct="0">
              <a:spcBef>
                <a:spcPct val="0"/>
              </a:spcBef>
              <a:spcAft>
                <a:spcPct val="0"/>
              </a:spcAft>
              <a:defRPr>
                <a:latin typeface="Tahoma" panose="020B060403050404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C5ED8041-2075-4B68-AE33-07073F3B242B}"/>
              </a:ext>
            </a:extLst>
          </p:cNvPr>
          <p:cNvSpPr>
            <a:spLocks noGrp="1"/>
          </p:cNvSpPr>
          <p:nvPr>
            <p:ph type="sldNum" sz="quarter" idx="12"/>
          </p:nvPr>
        </p:nvSpPr>
        <p:spPr/>
        <p:txBody>
          <a:bodyPr/>
          <a:lstStyle>
            <a:lvl1pPr eaLnBrk="0" hangingPunct="0">
              <a:defRPr>
                <a:latin typeface="Tahoma" panose="020B0604030504040204" pitchFamily="34" charset="0"/>
              </a:defRPr>
            </a:lvl1pPr>
          </a:lstStyle>
          <a:p>
            <a:fld id="{09781D59-BB9C-4CD1-80FF-0000B33113D4}" type="slidenum">
              <a:rPr lang="en-US" altLang="en-US"/>
              <a:pPr/>
              <a:t>‹#›</a:t>
            </a:fld>
            <a:endParaRPr lang="en-US" altLang="en-US"/>
          </a:p>
        </p:txBody>
      </p:sp>
    </p:spTree>
    <p:extLst>
      <p:ext uri="{BB962C8B-B14F-4D97-AF65-F5344CB8AC3E}">
        <p14:creationId xmlns:p14="http://schemas.microsoft.com/office/powerpoint/2010/main" val="143102063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216336-8AD9-4FA7-BDB0-E6506FFA0A48}"/>
              </a:ext>
            </a:extLst>
          </p:cNvPr>
          <p:cNvSpPr>
            <a:spLocks noGrp="1"/>
          </p:cNvSpPr>
          <p:nvPr>
            <p:ph type="dt" sz="half" idx="10"/>
          </p:nvPr>
        </p:nvSpPr>
        <p:spPr/>
        <p:txBody>
          <a:bodyPr/>
          <a:lstStyle>
            <a:lvl1pPr eaLnBrk="0" fontAlgn="base" hangingPunct="0">
              <a:spcBef>
                <a:spcPct val="0"/>
              </a:spcBef>
              <a:spcAft>
                <a:spcPct val="0"/>
              </a:spcAft>
              <a:defRPr>
                <a:latin typeface="Tahoma" panose="020B0604030504040204" pitchFamily="34" charset="0"/>
              </a:defRPr>
            </a:lvl1pPr>
          </a:lstStyle>
          <a:p>
            <a:pPr>
              <a:defRPr/>
            </a:pPr>
            <a:fld id="{8A676761-82F1-4A88-BB29-393DE4FFBB29}" type="datetimeFigureOut">
              <a:rPr lang="en-US"/>
              <a:pPr>
                <a:defRPr/>
              </a:pPr>
              <a:t>7/13/2026</a:t>
            </a:fld>
            <a:endParaRPr lang="en-US"/>
          </a:p>
        </p:txBody>
      </p:sp>
      <p:sp>
        <p:nvSpPr>
          <p:cNvPr id="5" name="Footer Placeholder 4">
            <a:extLst>
              <a:ext uri="{FF2B5EF4-FFF2-40B4-BE49-F238E27FC236}">
                <a16:creationId xmlns:a16="http://schemas.microsoft.com/office/drawing/2014/main" id="{847E4CD1-5ADE-4F30-8DD9-EBC8B76E58D9}"/>
              </a:ext>
            </a:extLst>
          </p:cNvPr>
          <p:cNvSpPr>
            <a:spLocks noGrp="1"/>
          </p:cNvSpPr>
          <p:nvPr>
            <p:ph type="ftr" sz="quarter" idx="11"/>
          </p:nvPr>
        </p:nvSpPr>
        <p:spPr/>
        <p:txBody>
          <a:bodyPr/>
          <a:lstStyle>
            <a:lvl1pPr eaLnBrk="0" fontAlgn="base" hangingPunct="0">
              <a:spcBef>
                <a:spcPct val="0"/>
              </a:spcBef>
              <a:spcAft>
                <a:spcPct val="0"/>
              </a:spcAft>
              <a:defRPr>
                <a:latin typeface="Tahoma" panose="020B060403050404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22FF159C-D691-40D0-9190-B0DD412B68BB}"/>
              </a:ext>
            </a:extLst>
          </p:cNvPr>
          <p:cNvSpPr>
            <a:spLocks noGrp="1"/>
          </p:cNvSpPr>
          <p:nvPr>
            <p:ph type="sldNum" sz="quarter" idx="12"/>
          </p:nvPr>
        </p:nvSpPr>
        <p:spPr/>
        <p:txBody>
          <a:bodyPr/>
          <a:lstStyle>
            <a:lvl1pPr eaLnBrk="0" hangingPunct="0">
              <a:defRPr>
                <a:latin typeface="Tahoma" panose="020B0604030504040204" pitchFamily="34" charset="0"/>
              </a:defRPr>
            </a:lvl1pPr>
          </a:lstStyle>
          <a:p>
            <a:fld id="{6F8A81FC-4F2D-492F-8ADD-3660711D6564}" type="slidenum">
              <a:rPr lang="en-US" altLang="en-US"/>
              <a:pPr/>
              <a:t>‹#›</a:t>
            </a:fld>
            <a:endParaRPr lang="en-US" altLang="en-US"/>
          </a:p>
        </p:txBody>
      </p:sp>
    </p:spTree>
    <p:extLst>
      <p:ext uri="{BB962C8B-B14F-4D97-AF65-F5344CB8AC3E}">
        <p14:creationId xmlns:p14="http://schemas.microsoft.com/office/powerpoint/2010/main" val="8649198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9B553B8-5EDD-4407-8F2C-EDD73152262E}"/>
              </a:ext>
            </a:extLst>
          </p:cNvPr>
          <p:cNvSpPr>
            <a:spLocks noGrp="1"/>
          </p:cNvSpPr>
          <p:nvPr>
            <p:ph type="dt" sz="half" idx="10"/>
          </p:nvPr>
        </p:nvSpPr>
        <p:spPr/>
        <p:txBody>
          <a:bodyPr/>
          <a:lstStyle>
            <a:lvl1pPr eaLnBrk="0" fontAlgn="base" hangingPunct="0">
              <a:spcBef>
                <a:spcPct val="0"/>
              </a:spcBef>
              <a:spcAft>
                <a:spcPct val="0"/>
              </a:spcAft>
              <a:defRPr>
                <a:latin typeface="Tahoma" panose="020B0604030504040204" pitchFamily="34" charset="0"/>
              </a:defRPr>
            </a:lvl1pPr>
          </a:lstStyle>
          <a:p>
            <a:pPr>
              <a:defRPr/>
            </a:pPr>
            <a:fld id="{AC02CF21-BBBA-4174-B351-028FCF9C04B4}" type="datetimeFigureOut">
              <a:rPr lang="en-US"/>
              <a:pPr>
                <a:defRPr/>
              </a:pPr>
              <a:t>7/13/2026</a:t>
            </a:fld>
            <a:endParaRPr lang="en-US"/>
          </a:p>
        </p:txBody>
      </p:sp>
      <p:sp>
        <p:nvSpPr>
          <p:cNvPr id="5" name="Footer Placeholder 4">
            <a:extLst>
              <a:ext uri="{FF2B5EF4-FFF2-40B4-BE49-F238E27FC236}">
                <a16:creationId xmlns:a16="http://schemas.microsoft.com/office/drawing/2014/main" id="{A931EC23-9F8E-4C78-8A4C-CE46CB136964}"/>
              </a:ext>
            </a:extLst>
          </p:cNvPr>
          <p:cNvSpPr>
            <a:spLocks noGrp="1"/>
          </p:cNvSpPr>
          <p:nvPr>
            <p:ph type="ftr" sz="quarter" idx="11"/>
          </p:nvPr>
        </p:nvSpPr>
        <p:spPr/>
        <p:txBody>
          <a:bodyPr/>
          <a:lstStyle>
            <a:lvl1pPr eaLnBrk="0" fontAlgn="base" hangingPunct="0">
              <a:spcBef>
                <a:spcPct val="0"/>
              </a:spcBef>
              <a:spcAft>
                <a:spcPct val="0"/>
              </a:spcAft>
              <a:defRPr>
                <a:latin typeface="Tahoma" panose="020B060403050404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0A581D1C-718A-4120-B5B9-7EFDF915BEA5}"/>
              </a:ext>
            </a:extLst>
          </p:cNvPr>
          <p:cNvSpPr>
            <a:spLocks noGrp="1"/>
          </p:cNvSpPr>
          <p:nvPr>
            <p:ph type="sldNum" sz="quarter" idx="12"/>
          </p:nvPr>
        </p:nvSpPr>
        <p:spPr/>
        <p:txBody>
          <a:bodyPr/>
          <a:lstStyle>
            <a:lvl1pPr eaLnBrk="0" hangingPunct="0">
              <a:defRPr>
                <a:latin typeface="Tahoma" panose="020B0604030504040204" pitchFamily="34" charset="0"/>
              </a:defRPr>
            </a:lvl1pPr>
          </a:lstStyle>
          <a:p>
            <a:fld id="{F3CC027B-DF58-4BC1-B1B6-8DDC3E01B6B3}" type="slidenum">
              <a:rPr lang="en-US" altLang="en-US"/>
              <a:pPr/>
              <a:t>‹#›</a:t>
            </a:fld>
            <a:endParaRPr lang="en-US" altLang="en-US"/>
          </a:p>
        </p:txBody>
      </p:sp>
    </p:spTree>
    <p:extLst>
      <p:ext uri="{BB962C8B-B14F-4D97-AF65-F5344CB8AC3E}">
        <p14:creationId xmlns:p14="http://schemas.microsoft.com/office/powerpoint/2010/main" val="331915551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A971E31-5181-413D-951C-5D807F367030}"/>
              </a:ext>
            </a:extLst>
          </p:cNvPr>
          <p:cNvSpPr>
            <a:spLocks noGrp="1"/>
          </p:cNvSpPr>
          <p:nvPr>
            <p:ph type="dt" sz="half" idx="10"/>
          </p:nvPr>
        </p:nvSpPr>
        <p:spPr/>
        <p:txBody>
          <a:bodyPr/>
          <a:lstStyle>
            <a:lvl1pPr eaLnBrk="0" fontAlgn="base" hangingPunct="0">
              <a:spcBef>
                <a:spcPct val="0"/>
              </a:spcBef>
              <a:spcAft>
                <a:spcPct val="0"/>
              </a:spcAft>
              <a:defRPr>
                <a:latin typeface="Tahoma" panose="020B0604030504040204" pitchFamily="34" charset="0"/>
              </a:defRPr>
            </a:lvl1pPr>
          </a:lstStyle>
          <a:p>
            <a:pPr>
              <a:defRPr/>
            </a:pPr>
            <a:fld id="{1BEDF239-E12C-4904-8F80-AD19C848AE7B}" type="datetimeFigureOut">
              <a:rPr lang="en-US"/>
              <a:pPr>
                <a:defRPr/>
              </a:pPr>
              <a:t>7/13/2026</a:t>
            </a:fld>
            <a:endParaRPr lang="en-US"/>
          </a:p>
        </p:txBody>
      </p:sp>
      <p:sp>
        <p:nvSpPr>
          <p:cNvPr id="6" name="Footer Placeholder 5">
            <a:extLst>
              <a:ext uri="{FF2B5EF4-FFF2-40B4-BE49-F238E27FC236}">
                <a16:creationId xmlns:a16="http://schemas.microsoft.com/office/drawing/2014/main" id="{119FBDE7-36F7-4D00-AB7D-460ADC772963}"/>
              </a:ext>
            </a:extLst>
          </p:cNvPr>
          <p:cNvSpPr>
            <a:spLocks noGrp="1"/>
          </p:cNvSpPr>
          <p:nvPr>
            <p:ph type="ftr" sz="quarter" idx="11"/>
          </p:nvPr>
        </p:nvSpPr>
        <p:spPr/>
        <p:txBody>
          <a:bodyPr/>
          <a:lstStyle>
            <a:lvl1pPr eaLnBrk="0" fontAlgn="base" hangingPunct="0">
              <a:spcBef>
                <a:spcPct val="0"/>
              </a:spcBef>
              <a:spcAft>
                <a:spcPct val="0"/>
              </a:spcAft>
              <a:defRPr>
                <a:latin typeface="Tahoma" panose="020B0604030504040204"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FDD4C1C4-FD2B-4D7C-8429-279EA797D4F3}"/>
              </a:ext>
            </a:extLst>
          </p:cNvPr>
          <p:cNvSpPr>
            <a:spLocks noGrp="1"/>
          </p:cNvSpPr>
          <p:nvPr>
            <p:ph type="sldNum" sz="quarter" idx="12"/>
          </p:nvPr>
        </p:nvSpPr>
        <p:spPr/>
        <p:txBody>
          <a:bodyPr/>
          <a:lstStyle>
            <a:lvl1pPr eaLnBrk="0" hangingPunct="0">
              <a:defRPr>
                <a:latin typeface="Tahoma" panose="020B0604030504040204" pitchFamily="34" charset="0"/>
              </a:defRPr>
            </a:lvl1pPr>
          </a:lstStyle>
          <a:p>
            <a:fld id="{A90874D8-4F85-4CFC-AC93-5C62CD54F03C}" type="slidenum">
              <a:rPr lang="en-US" altLang="en-US"/>
              <a:pPr/>
              <a:t>‹#›</a:t>
            </a:fld>
            <a:endParaRPr lang="en-US" altLang="en-US"/>
          </a:p>
        </p:txBody>
      </p:sp>
    </p:spTree>
    <p:extLst>
      <p:ext uri="{BB962C8B-B14F-4D97-AF65-F5344CB8AC3E}">
        <p14:creationId xmlns:p14="http://schemas.microsoft.com/office/powerpoint/2010/main" val="88609811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AEAB9CF-D928-4312-BB22-54D51A4FDF0C}"/>
              </a:ext>
            </a:extLst>
          </p:cNvPr>
          <p:cNvSpPr>
            <a:spLocks noGrp="1"/>
          </p:cNvSpPr>
          <p:nvPr>
            <p:ph type="dt" sz="half" idx="10"/>
          </p:nvPr>
        </p:nvSpPr>
        <p:spPr/>
        <p:txBody>
          <a:bodyPr/>
          <a:lstStyle>
            <a:lvl1pPr eaLnBrk="0" fontAlgn="base" hangingPunct="0">
              <a:spcBef>
                <a:spcPct val="0"/>
              </a:spcBef>
              <a:spcAft>
                <a:spcPct val="0"/>
              </a:spcAft>
              <a:defRPr>
                <a:latin typeface="Tahoma" panose="020B0604030504040204" pitchFamily="34" charset="0"/>
              </a:defRPr>
            </a:lvl1pPr>
          </a:lstStyle>
          <a:p>
            <a:pPr>
              <a:defRPr/>
            </a:pPr>
            <a:fld id="{CC07E526-525E-4CF7-894D-2D9469F443D2}" type="datetimeFigureOut">
              <a:rPr lang="en-US"/>
              <a:pPr>
                <a:defRPr/>
              </a:pPr>
              <a:t>7/13/2026</a:t>
            </a:fld>
            <a:endParaRPr lang="en-US"/>
          </a:p>
        </p:txBody>
      </p:sp>
      <p:sp>
        <p:nvSpPr>
          <p:cNvPr id="8" name="Footer Placeholder 7">
            <a:extLst>
              <a:ext uri="{FF2B5EF4-FFF2-40B4-BE49-F238E27FC236}">
                <a16:creationId xmlns:a16="http://schemas.microsoft.com/office/drawing/2014/main" id="{1B3FB196-0EA8-46CC-B8D4-9727A71F404F}"/>
              </a:ext>
            </a:extLst>
          </p:cNvPr>
          <p:cNvSpPr>
            <a:spLocks noGrp="1"/>
          </p:cNvSpPr>
          <p:nvPr>
            <p:ph type="ftr" sz="quarter" idx="11"/>
          </p:nvPr>
        </p:nvSpPr>
        <p:spPr/>
        <p:txBody>
          <a:bodyPr/>
          <a:lstStyle>
            <a:lvl1pPr eaLnBrk="0" fontAlgn="base" hangingPunct="0">
              <a:spcBef>
                <a:spcPct val="0"/>
              </a:spcBef>
              <a:spcAft>
                <a:spcPct val="0"/>
              </a:spcAft>
              <a:defRPr>
                <a:latin typeface="Tahoma" panose="020B0604030504040204" pitchFamily="34" charset="0"/>
              </a:defRPr>
            </a:lvl1pPr>
          </a:lstStyle>
          <a:p>
            <a:pPr>
              <a:defRPr/>
            </a:pPr>
            <a:endParaRPr lang="en-US"/>
          </a:p>
        </p:txBody>
      </p:sp>
      <p:sp>
        <p:nvSpPr>
          <p:cNvPr id="9" name="Slide Number Placeholder 8">
            <a:extLst>
              <a:ext uri="{FF2B5EF4-FFF2-40B4-BE49-F238E27FC236}">
                <a16:creationId xmlns:a16="http://schemas.microsoft.com/office/drawing/2014/main" id="{B539B1DD-F272-4FEB-BBA5-72D1070742F3}"/>
              </a:ext>
            </a:extLst>
          </p:cNvPr>
          <p:cNvSpPr>
            <a:spLocks noGrp="1"/>
          </p:cNvSpPr>
          <p:nvPr>
            <p:ph type="sldNum" sz="quarter" idx="12"/>
          </p:nvPr>
        </p:nvSpPr>
        <p:spPr/>
        <p:txBody>
          <a:bodyPr/>
          <a:lstStyle>
            <a:lvl1pPr eaLnBrk="0" hangingPunct="0">
              <a:defRPr>
                <a:latin typeface="Tahoma" panose="020B0604030504040204" pitchFamily="34" charset="0"/>
              </a:defRPr>
            </a:lvl1pPr>
          </a:lstStyle>
          <a:p>
            <a:fld id="{BDE75354-FA82-4C5E-BB69-37EC6DAFC958}" type="slidenum">
              <a:rPr lang="en-US" altLang="en-US"/>
              <a:pPr/>
              <a:t>‹#›</a:t>
            </a:fld>
            <a:endParaRPr lang="en-US" altLang="en-US"/>
          </a:p>
        </p:txBody>
      </p:sp>
    </p:spTree>
    <p:extLst>
      <p:ext uri="{BB962C8B-B14F-4D97-AF65-F5344CB8AC3E}">
        <p14:creationId xmlns:p14="http://schemas.microsoft.com/office/powerpoint/2010/main" val="239970166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B25FE69-9675-4533-88EA-E2FE2FF651D9}"/>
              </a:ext>
            </a:extLst>
          </p:cNvPr>
          <p:cNvSpPr>
            <a:spLocks noGrp="1"/>
          </p:cNvSpPr>
          <p:nvPr>
            <p:ph type="dt" sz="half" idx="10"/>
          </p:nvPr>
        </p:nvSpPr>
        <p:spPr/>
        <p:txBody>
          <a:bodyPr/>
          <a:lstStyle>
            <a:lvl1pPr eaLnBrk="0" fontAlgn="base" hangingPunct="0">
              <a:spcBef>
                <a:spcPct val="0"/>
              </a:spcBef>
              <a:spcAft>
                <a:spcPct val="0"/>
              </a:spcAft>
              <a:defRPr>
                <a:latin typeface="Tahoma" panose="020B0604030504040204" pitchFamily="34" charset="0"/>
              </a:defRPr>
            </a:lvl1pPr>
          </a:lstStyle>
          <a:p>
            <a:pPr>
              <a:defRPr/>
            </a:pPr>
            <a:fld id="{9C849420-BBB7-4C39-957F-05CE9085A892}" type="datetimeFigureOut">
              <a:rPr lang="en-US"/>
              <a:pPr>
                <a:defRPr/>
              </a:pPr>
              <a:t>7/13/2026</a:t>
            </a:fld>
            <a:endParaRPr lang="en-US"/>
          </a:p>
        </p:txBody>
      </p:sp>
      <p:sp>
        <p:nvSpPr>
          <p:cNvPr id="4" name="Footer Placeholder 3">
            <a:extLst>
              <a:ext uri="{FF2B5EF4-FFF2-40B4-BE49-F238E27FC236}">
                <a16:creationId xmlns:a16="http://schemas.microsoft.com/office/drawing/2014/main" id="{1CA69315-D7FA-498D-BFA2-962FAAB662FE}"/>
              </a:ext>
            </a:extLst>
          </p:cNvPr>
          <p:cNvSpPr>
            <a:spLocks noGrp="1"/>
          </p:cNvSpPr>
          <p:nvPr>
            <p:ph type="ftr" sz="quarter" idx="11"/>
          </p:nvPr>
        </p:nvSpPr>
        <p:spPr/>
        <p:txBody>
          <a:bodyPr/>
          <a:lstStyle>
            <a:lvl1pPr eaLnBrk="0" fontAlgn="base" hangingPunct="0">
              <a:spcBef>
                <a:spcPct val="0"/>
              </a:spcBef>
              <a:spcAft>
                <a:spcPct val="0"/>
              </a:spcAft>
              <a:defRPr>
                <a:latin typeface="Tahoma" panose="020B0604030504040204" pitchFamily="34" charset="0"/>
              </a:defRPr>
            </a:lvl1pPr>
          </a:lstStyle>
          <a:p>
            <a:pPr>
              <a:defRPr/>
            </a:pPr>
            <a:endParaRPr lang="en-US"/>
          </a:p>
        </p:txBody>
      </p:sp>
      <p:sp>
        <p:nvSpPr>
          <p:cNvPr id="5" name="Slide Number Placeholder 4">
            <a:extLst>
              <a:ext uri="{FF2B5EF4-FFF2-40B4-BE49-F238E27FC236}">
                <a16:creationId xmlns:a16="http://schemas.microsoft.com/office/drawing/2014/main" id="{33454CA5-AEC6-4EBF-A60D-A17D43BF48EF}"/>
              </a:ext>
            </a:extLst>
          </p:cNvPr>
          <p:cNvSpPr>
            <a:spLocks noGrp="1"/>
          </p:cNvSpPr>
          <p:nvPr>
            <p:ph type="sldNum" sz="quarter" idx="12"/>
          </p:nvPr>
        </p:nvSpPr>
        <p:spPr/>
        <p:txBody>
          <a:bodyPr/>
          <a:lstStyle>
            <a:lvl1pPr eaLnBrk="0" hangingPunct="0">
              <a:defRPr>
                <a:latin typeface="Tahoma" panose="020B0604030504040204" pitchFamily="34" charset="0"/>
              </a:defRPr>
            </a:lvl1pPr>
          </a:lstStyle>
          <a:p>
            <a:fld id="{EB7720D9-8311-4981-8A7A-207D06747F4F}" type="slidenum">
              <a:rPr lang="en-US" altLang="en-US"/>
              <a:pPr/>
              <a:t>‹#›</a:t>
            </a:fld>
            <a:endParaRPr lang="en-US" altLang="en-US"/>
          </a:p>
        </p:txBody>
      </p:sp>
    </p:spTree>
    <p:extLst>
      <p:ext uri="{BB962C8B-B14F-4D97-AF65-F5344CB8AC3E}">
        <p14:creationId xmlns:p14="http://schemas.microsoft.com/office/powerpoint/2010/main" val="396699179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4DCBB1-6056-42CD-94CC-9B062FFDE914}"/>
              </a:ext>
            </a:extLst>
          </p:cNvPr>
          <p:cNvSpPr>
            <a:spLocks noGrp="1"/>
          </p:cNvSpPr>
          <p:nvPr>
            <p:ph type="dt" sz="half" idx="10"/>
          </p:nvPr>
        </p:nvSpPr>
        <p:spPr/>
        <p:txBody>
          <a:bodyPr/>
          <a:lstStyle>
            <a:lvl1pPr eaLnBrk="0" fontAlgn="base" hangingPunct="0">
              <a:spcBef>
                <a:spcPct val="0"/>
              </a:spcBef>
              <a:spcAft>
                <a:spcPct val="0"/>
              </a:spcAft>
              <a:defRPr>
                <a:latin typeface="Tahoma" panose="020B0604030504040204" pitchFamily="34" charset="0"/>
              </a:defRPr>
            </a:lvl1pPr>
          </a:lstStyle>
          <a:p>
            <a:pPr>
              <a:defRPr/>
            </a:pPr>
            <a:fld id="{9F9A2635-468E-44BC-91A4-F8CBD0C76906}" type="datetimeFigureOut">
              <a:rPr lang="en-US"/>
              <a:pPr>
                <a:defRPr/>
              </a:pPr>
              <a:t>7/13/2026</a:t>
            </a:fld>
            <a:endParaRPr lang="en-US"/>
          </a:p>
        </p:txBody>
      </p:sp>
      <p:sp>
        <p:nvSpPr>
          <p:cNvPr id="3" name="Footer Placeholder 2">
            <a:extLst>
              <a:ext uri="{FF2B5EF4-FFF2-40B4-BE49-F238E27FC236}">
                <a16:creationId xmlns:a16="http://schemas.microsoft.com/office/drawing/2014/main" id="{AB76686F-7123-4EF3-AECD-AEABDB483B69}"/>
              </a:ext>
            </a:extLst>
          </p:cNvPr>
          <p:cNvSpPr>
            <a:spLocks noGrp="1"/>
          </p:cNvSpPr>
          <p:nvPr>
            <p:ph type="ftr" sz="quarter" idx="11"/>
          </p:nvPr>
        </p:nvSpPr>
        <p:spPr/>
        <p:txBody>
          <a:bodyPr/>
          <a:lstStyle>
            <a:lvl1pPr eaLnBrk="0" fontAlgn="base" hangingPunct="0">
              <a:spcBef>
                <a:spcPct val="0"/>
              </a:spcBef>
              <a:spcAft>
                <a:spcPct val="0"/>
              </a:spcAft>
              <a:defRPr>
                <a:latin typeface="Tahoma" panose="020B0604030504040204" pitchFamily="34" charset="0"/>
              </a:defRPr>
            </a:lvl1pPr>
          </a:lstStyle>
          <a:p>
            <a:pPr>
              <a:defRPr/>
            </a:pPr>
            <a:endParaRPr lang="en-US"/>
          </a:p>
        </p:txBody>
      </p:sp>
      <p:sp>
        <p:nvSpPr>
          <p:cNvPr id="4" name="Slide Number Placeholder 3">
            <a:extLst>
              <a:ext uri="{FF2B5EF4-FFF2-40B4-BE49-F238E27FC236}">
                <a16:creationId xmlns:a16="http://schemas.microsoft.com/office/drawing/2014/main" id="{C788E7E2-4AB6-43F2-B28C-40074E55AD21}"/>
              </a:ext>
            </a:extLst>
          </p:cNvPr>
          <p:cNvSpPr>
            <a:spLocks noGrp="1"/>
          </p:cNvSpPr>
          <p:nvPr>
            <p:ph type="sldNum" sz="quarter" idx="12"/>
          </p:nvPr>
        </p:nvSpPr>
        <p:spPr/>
        <p:txBody>
          <a:bodyPr/>
          <a:lstStyle>
            <a:lvl1pPr eaLnBrk="0" hangingPunct="0">
              <a:defRPr>
                <a:latin typeface="Tahoma" panose="020B0604030504040204" pitchFamily="34" charset="0"/>
              </a:defRPr>
            </a:lvl1pPr>
          </a:lstStyle>
          <a:p>
            <a:fld id="{548F6714-3F41-499B-87F5-B3E1DB181B48}" type="slidenum">
              <a:rPr lang="en-US" altLang="en-US"/>
              <a:pPr/>
              <a:t>‹#›</a:t>
            </a:fld>
            <a:endParaRPr lang="en-US" altLang="en-US"/>
          </a:p>
        </p:txBody>
      </p:sp>
    </p:spTree>
    <p:extLst>
      <p:ext uri="{BB962C8B-B14F-4D97-AF65-F5344CB8AC3E}">
        <p14:creationId xmlns:p14="http://schemas.microsoft.com/office/powerpoint/2010/main" val="40829471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6875EF31-72E8-4438-B9E9-157A65F7BDD9}"/>
              </a:ext>
            </a:extLst>
          </p:cNvPr>
          <p:cNvSpPr>
            <a:spLocks noGrp="1"/>
          </p:cNvSpPr>
          <p:nvPr>
            <p:ph type="dt" sz="half" idx="10"/>
          </p:nvPr>
        </p:nvSpPr>
        <p:spPr/>
        <p:txBody>
          <a:bodyPr/>
          <a:lstStyle>
            <a:lvl1pPr eaLnBrk="0" fontAlgn="base" hangingPunct="0">
              <a:spcBef>
                <a:spcPct val="0"/>
              </a:spcBef>
              <a:spcAft>
                <a:spcPct val="0"/>
              </a:spcAft>
              <a:defRPr>
                <a:latin typeface="Tahoma" panose="020B0604030504040204" pitchFamily="34" charset="0"/>
              </a:defRPr>
            </a:lvl1pPr>
          </a:lstStyle>
          <a:p>
            <a:pPr>
              <a:defRPr/>
            </a:pPr>
            <a:fld id="{8A1E8720-BC92-4ECF-AA56-1C509D623652}" type="datetimeFigureOut">
              <a:rPr lang="en-US"/>
              <a:pPr>
                <a:defRPr/>
              </a:pPr>
              <a:t>7/13/2026</a:t>
            </a:fld>
            <a:endParaRPr lang="en-US"/>
          </a:p>
        </p:txBody>
      </p:sp>
      <p:sp>
        <p:nvSpPr>
          <p:cNvPr id="6" name="Footer Placeholder 5">
            <a:extLst>
              <a:ext uri="{FF2B5EF4-FFF2-40B4-BE49-F238E27FC236}">
                <a16:creationId xmlns:a16="http://schemas.microsoft.com/office/drawing/2014/main" id="{9023FFA4-DD0A-4428-9F40-EAE97F39929E}"/>
              </a:ext>
            </a:extLst>
          </p:cNvPr>
          <p:cNvSpPr>
            <a:spLocks noGrp="1"/>
          </p:cNvSpPr>
          <p:nvPr>
            <p:ph type="ftr" sz="quarter" idx="11"/>
          </p:nvPr>
        </p:nvSpPr>
        <p:spPr/>
        <p:txBody>
          <a:bodyPr/>
          <a:lstStyle>
            <a:lvl1pPr eaLnBrk="0" fontAlgn="base" hangingPunct="0">
              <a:spcBef>
                <a:spcPct val="0"/>
              </a:spcBef>
              <a:spcAft>
                <a:spcPct val="0"/>
              </a:spcAft>
              <a:defRPr>
                <a:latin typeface="Tahoma" panose="020B0604030504040204"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BAE954E3-77EB-4611-80AF-271FBF6EBE1F}"/>
              </a:ext>
            </a:extLst>
          </p:cNvPr>
          <p:cNvSpPr>
            <a:spLocks noGrp="1"/>
          </p:cNvSpPr>
          <p:nvPr>
            <p:ph type="sldNum" sz="quarter" idx="12"/>
          </p:nvPr>
        </p:nvSpPr>
        <p:spPr/>
        <p:txBody>
          <a:bodyPr/>
          <a:lstStyle>
            <a:lvl1pPr eaLnBrk="0" hangingPunct="0">
              <a:defRPr>
                <a:latin typeface="Tahoma" panose="020B0604030504040204" pitchFamily="34" charset="0"/>
              </a:defRPr>
            </a:lvl1pPr>
          </a:lstStyle>
          <a:p>
            <a:fld id="{4E0136D7-8E25-487B-A4BE-3E8FB50FF0E2}" type="slidenum">
              <a:rPr lang="en-US" altLang="en-US"/>
              <a:pPr/>
              <a:t>‹#›</a:t>
            </a:fld>
            <a:endParaRPr lang="en-US" altLang="en-US"/>
          </a:p>
        </p:txBody>
      </p:sp>
    </p:spTree>
    <p:extLst>
      <p:ext uri="{BB962C8B-B14F-4D97-AF65-F5344CB8AC3E}">
        <p14:creationId xmlns:p14="http://schemas.microsoft.com/office/powerpoint/2010/main" val="52902788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AB9812DF-B710-4D8B-9ECD-DE4845826875}"/>
              </a:ext>
            </a:extLst>
          </p:cNvPr>
          <p:cNvSpPr>
            <a:spLocks noGrp="1"/>
          </p:cNvSpPr>
          <p:nvPr>
            <p:ph type="dt" sz="half" idx="10"/>
          </p:nvPr>
        </p:nvSpPr>
        <p:spPr/>
        <p:txBody>
          <a:bodyPr/>
          <a:lstStyle>
            <a:lvl1pPr eaLnBrk="0" fontAlgn="base" hangingPunct="0">
              <a:spcBef>
                <a:spcPct val="0"/>
              </a:spcBef>
              <a:spcAft>
                <a:spcPct val="0"/>
              </a:spcAft>
              <a:defRPr>
                <a:latin typeface="Tahoma" panose="020B0604030504040204" pitchFamily="34" charset="0"/>
              </a:defRPr>
            </a:lvl1pPr>
          </a:lstStyle>
          <a:p>
            <a:pPr>
              <a:defRPr/>
            </a:pPr>
            <a:fld id="{1C7AE727-E388-4412-9C7E-DD3E4ED09E4B}" type="datetimeFigureOut">
              <a:rPr lang="en-US"/>
              <a:pPr>
                <a:defRPr/>
              </a:pPr>
              <a:t>7/13/2026</a:t>
            </a:fld>
            <a:endParaRPr lang="en-US"/>
          </a:p>
        </p:txBody>
      </p:sp>
      <p:sp>
        <p:nvSpPr>
          <p:cNvPr id="6" name="Footer Placeholder 5">
            <a:extLst>
              <a:ext uri="{FF2B5EF4-FFF2-40B4-BE49-F238E27FC236}">
                <a16:creationId xmlns:a16="http://schemas.microsoft.com/office/drawing/2014/main" id="{B6E7C97B-2DFA-4AF8-9C87-403B452F760E}"/>
              </a:ext>
            </a:extLst>
          </p:cNvPr>
          <p:cNvSpPr>
            <a:spLocks noGrp="1"/>
          </p:cNvSpPr>
          <p:nvPr>
            <p:ph type="ftr" sz="quarter" idx="11"/>
          </p:nvPr>
        </p:nvSpPr>
        <p:spPr/>
        <p:txBody>
          <a:bodyPr/>
          <a:lstStyle>
            <a:lvl1pPr eaLnBrk="0" fontAlgn="base" hangingPunct="0">
              <a:spcBef>
                <a:spcPct val="0"/>
              </a:spcBef>
              <a:spcAft>
                <a:spcPct val="0"/>
              </a:spcAft>
              <a:defRPr>
                <a:latin typeface="Tahoma" panose="020B0604030504040204"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ED69011D-5456-4C2E-85BD-2C1EC0DB6FFF}"/>
              </a:ext>
            </a:extLst>
          </p:cNvPr>
          <p:cNvSpPr>
            <a:spLocks noGrp="1"/>
          </p:cNvSpPr>
          <p:nvPr>
            <p:ph type="sldNum" sz="quarter" idx="12"/>
          </p:nvPr>
        </p:nvSpPr>
        <p:spPr/>
        <p:txBody>
          <a:bodyPr/>
          <a:lstStyle>
            <a:lvl1pPr eaLnBrk="0" hangingPunct="0">
              <a:defRPr>
                <a:latin typeface="Tahoma" panose="020B0604030504040204" pitchFamily="34" charset="0"/>
              </a:defRPr>
            </a:lvl1pPr>
          </a:lstStyle>
          <a:p>
            <a:fld id="{521E4BAF-EE6A-4AD5-BD0B-14C9ED635DF4}" type="slidenum">
              <a:rPr lang="en-US" altLang="en-US"/>
              <a:pPr/>
              <a:t>‹#›</a:t>
            </a:fld>
            <a:endParaRPr lang="en-US" altLang="en-US"/>
          </a:p>
        </p:txBody>
      </p:sp>
    </p:spTree>
    <p:extLst>
      <p:ext uri="{BB962C8B-B14F-4D97-AF65-F5344CB8AC3E}">
        <p14:creationId xmlns:p14="http://schemas.microsoft.com/office/powerpoint/2010/main" val="248874972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128BBA-46DD-4029-B5A5-2EA5C9E383A8}"/>
              </a:ext>
            </a:extLst>
          </p:cNvPr>
          <p:cNvSpPr>
            <a:spLocks noGrp="1"/>
          </p:cNvSpPr>
          <p:nvPr>
            <p:ph type="dt" sz="half" idx="10"/>
          </p:nvPr>
        </p:nvSpPr>
        <p:spPr/>
        <p:txBody>
          <a:bodyPr/>
          <a:lstStyle>
            <a:lvl1pPr eaLnBrk="0" fontAlgn="base" hangingPunct="0">
              <a:spcBef>
                <a:spcPct val="0"/>
              </a:spcBef>
              <a:spcAft>
                <a:spcPct val="0"/>
              </a:spcAft>
              <a:defRPr>
                <a:latin typeface="Tahoma" panose="020B0604030504040204" pitchFamily="34" charset="0"/>
              </a:defRPr>
            </a:lvl1pPr>
          </a:lstStyle>
          <a:p>
            <a:pPr>
              <a:defRPr/>
            </a:pPr>
            <a:fld id="{19D2C941-66B8-4138-A85B-030ECA68C771}" type="datetimeFigureOut">
              <a:rPr lang="en-US"/>
              <a:pPr>
                <a:defRPr/>
              </a:pPr>
              <a:t>7/13/2026</a:t>
            </a:fld>
            <a:endParaRPr lang="en-US"/>
          </a:p>
        </p:txBody>
      </p:sp>
      <p:sp>
        <p:nvSpPr>
          <p:cNvPr id="5" name="Footer Placeholder 4">
            <a:extLst>
              <a:ext uri="{FF2B5EF4-FFF2-40B4-BE49-F238E27FC236}">
                <a16:creationId xmlns:a16="http://schemas.microsoft.com/office/drawing/2014/main" id="{CF5989BC-354E-403D-9254-CDB552A904E4}"/>
              </a:ext>
            </a:extLst>
          </p:cNvPr>
          <p:cNvSpPr>
            <a:spLocks noGrp="1"/>
          </p:cNvSpPr>
          <p:nvPr>
            <p:ph type="ftr" sz="quarter" idx="11"/>
          </p:nvPr>
        </p:nvSpPr>
        <p:spPr/>
        <p:txBody>
          <a:bodyPr/>
          <a:lstStyle>
            <a:lvl1pPr eaLnBrk="0" fontAlgn="base" hangingPunct="0">
              <a:spcBef>
                <a:spcPct val="0"/>
              </a:spcBef>
              <a:spcAft>
                <a:spcPct val="0"/>
              </a:spcAft>
              <a:defRPr>
                <a:latin typeface="Tahoma" panose="020B060403050404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B2819632-9968-4FD1-A852-EA16B04ACB7C}"/>
              </a:ext>
            </a:extLst>
          </p:cNvPr>
          <p:cNvSpPr>
            <a:spLocks noGrp="1"/>
          </p:cNvSpPr>
          <p:nvPr>
            <p:ph type="sldNum" sz="quarter" idx="12"/>
          </p:nvPr>
        </p:nvSpPr>
        <p:spPr/>
        <p:txBody>
          <a:bodyPr/>
          <a:lstStyle>
            <a:lvl1pPr eaLnBrk="0" hangingPunct="0">
              <a:defRPr>
                <a:latin typeface="Tahoma" panose="020B0604030504040204" pitchFamily="34" charset="0"/>
              </a:defRPr>
            </a:lvl1pPr>
          </a:lstStyle>
          <a:p>
            <a:fld id="{488520CF-FF98-43C0-87CB-A27C853E0080}" type="slidenum">
              <a:rPr lang="en-US" altLang="en-US"/>
              <a:pPr/>
              <a:t>‹#›</a:t>
            </a:fld>
            <a:endParaRPr lang="en-US" altLang="en-US"/>
          </a:p>
        </p:txBody>
      </p:sp>
    </p:spTree>
    <p:extLst>
      <p:ext uri="{BB962C8B-B14F-4D97-AF65-F5344CB8AC3E}">
        <p14:creationId xmlns:p14="http://schemas.microsoft.com/office/powerpoint/2010/main" val="47912410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A4FF50-6D17-45EF-B111-4569E6D5C235}"/>
              </a:ext>
            </a:extLst>
          </p:cNvPr>
          <p:cNvSpPr>
            <a:spLocks noGrp="1"/>
          </p:cNvSpPr>
          <p:nvPr>
            <p:ph type="dt" sz="half" idx="10"/>
          </p:nvPr>
        </p:nvSpPr>
        <p:spPr/>
        <p:txBody>
          <a:bodyPr/>
          <a:lstStyle>
            <a:lvl1pPr eaLnBrk="0" fontAlgn="base" hangingPunct="0">
              <a:spcBef>
                <a:spcPct val="0"/>
              </a:spcBef>
              <a:spcAft>
                <a:spcPct val="0"/>
              </a:spcAft>
              <a:defRPr>
                <a:latin typeface="Tahoma" panose="020B0604030504040204" pitchFamily="34" charset="0"/>
              </a:defRPr>
            </a:lvl1pPr>
          </a:lstStyle>
          <a:p>
            <a:pPr>
              <a:defRPr/>
            </a:pPr>
            <a:fld id="{4BDAB3EF-CDF6-4A23-9B99-674F015B9F5B}" type="datetimeFigureOut">
              <a:rPr lang="en-US"/>
              <a:pPr>
                <a:defRPr/>
              </a:pPr>
              <a:t>7/13/2026</a:t>
            </a:fld>
            <a:endParaRPr lang="en-US"/>
          </a:p>
        </p:txBody>
      </p:sp>
      <p:sp>
        <p:nvSpPr>
          <p:cNvPr id="5" name="Footer Placeholder 4">
            <a:extLst>
              <a:ext uri="{FF2B5EF4-FFF2-40B4-BE49-F238E27FC236}">
                <a16:creationId xmlns:a16="http://schemas.microsoft.com/office/drawing/2014/main" id="{ECD0C85C-02E2-4BBC-B8DA-2FDF051FCF4D}"/>
              </a:ext>
            </a:extLst>
          </p:cNvPr>
          <p:cNvSpPr>
            <a:spLocks noGrp="1"/>
          </p:cNvSpPr>
          <p:nvPr>
            <p:ph type="ftr" sz="quarter" idx="11"/>
          </p:nvPr>
        </p:nvSpPr>
        <p:spPr/>
        <p:txBody>
          <a:bodyPr/>
          <a:lstStyle>
            <a:lvl1pPr eaLnBrk="0" fontAlgn="base" hangingPunct="0">
              <a:spcBef>
                <a:spcPct val="0"/>
              </a:spcBef>
              <a:spcAft>
                <a:spcPct val="0"/>
              </a:spcAft>
              <a:defRPr>
                <a:latin typeface="Tahoma" panose="020B060403050404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198152B1-E356-4AE0-B1D5-EB81E7FCF725}"/>
              </a:ext>
            </a:extLst>
          </p:cNvPr>
          <p:cNvSpPr>
            <a:spLocks noGrp="1"/>
          </p:cNvSpPr>
          <p:nvPr>
            <p:ph type="sldNum" sz="quarter" idx="12"/>
          </p:nvPr>
        </p:nvSpPr>
        <p:spPr/>
        <p:txBody>
          <a:bodyPr/>
          <a:lstStyle>
            <a:lvl1pPr eaLnBrk="0" hangingPunct="0">
              <a:defRPr>
                <a:latin typeface="Tahoma" panose="020B0604030504040204" pitchFamily="34" charset="0"/>
              </a:defRPr>
            </a:lvl1pPr>
          </a:lstStyle>
          <a:p>
            <a:fld id="{2D91C1DD-F126-4234-8B5A-3A5B35D0F4AF}" type="slidenum">
              <a:rPr lang="en-US" altLang="en-US"/>
              <a:pPr/>
              <a:t>‹#›</a:t>
            </a:fld>
            <a:endParaRPr lang="en-US" altLang="en-US"/>
          </a:p>
        </p:txBody>
      </p:sp>
    </p:spTree>
    <p:extLst>
      <p:ext uri="{BB962C8B-B14F-4D97-AF65-F5344CB8AC3E}">
        <p14:creationId xmlns:p14="http://schemas.microsoft.com/office/powerpoint/2010/main" val="31432447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AFC7F4CF-27F1-4C24-8997-3D4E071BDBFA}"/>
              </a:ext>
            </a:extLst>
          </p:cNvPr>
          <p:cNvSpPr>
            <a:spLocks noGrp="1"/>
          </p:cNvSpPr>
          <p:nvPr>
            <p:ph type="dt" sz="half" idx="10"/>
          </p:nvPr>
        </p:nvSpPr>
        <p:spPr/>
        <p:txBody>
          <a:bodyPr/>
          <a:lstStyle>
            <a:lvl1pPr eaLnBrk="0" fontAlgn="base" hangingPunct="0">
              <a:spcBef>
                <a:spcPct val="0"/>
              </a:spcBef>
              <a:spcAft>
                <a:spcPct val="0"/>
              </a:spcAft>
              <a:defRPr>
                <a:latin typeface="Tahoma" panose="020B0604030504040204" pitchFamily="34" charset="0"/>
              </a:defRPr>
            </a:lvl1pPr>
          </a:lstStyle>
          <a:p>
            <a:pPr>
              <a:defRPr/>
            </a:pPr>
            <a:fld id="{C5C6EAEA-1081-473B-B9EE-C0E211DB2AA0}" type="datetimeFigureOut">
              <a:rPr lang="en-US"/>
              <a:pPr>
                <a:defRPr/>
              </a:pPr>
              <a:t>7/13/2026</a:t>
            </a:fld>
            <a:endParaRPr lang="en-US"/>
          </a:p>
        </p:txBody>
      </p:sp>
      <p:sp>
        <p:nvSpPr>
          <p:cNvPr id="5" name="Footer Placeholder 4">
            <a:extLst>
              <a:ext uri="{FF2B5EF4-FFF2-40B4-BE49-F238E27FC236}">
                <a16:creationId xmlns:a16="http://schemas.microsoft.com/office/drawing/2014/main" id="{1DBF214F-A463-4EEA-8346-BC1A589C104A}"/>
              </a:ext>
            </a:extLst>
          </p:cNvPr>
          <p:cNvSpPr>
            <a:spLocks noGrp="1"/>
          </p:cNvSpPr>
          <p:nvPr>
            <p:ph type="ftr" sz="quarter" idx="11"/>
          </p:nvPr>
        </p:nvSpPr>
        <p:spPr/>
        <p:txBody>
          <a:bodyPr/>
          <a:lstStyle>
            <a:lvl1pPr eaLnBrk="0" fontAlgn="base" hangingPunct="0">
              <a:spcBef>
                <a:spcPct val="0"/>
              </a:spcBef>
              <a:spcAft>
                <a:spcPct val="0"/>
              </a:spcAft>
              <a:defRPr>
                <a:latin typeface="Tahoma" panose="020B060403050404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35939224-BCB6-4F46-B61A-3DB701F4C931}"/>
              </a:ext>
            </a:extLst>
          </p:cNvPr>
          <p:cNvSpPr>
            <a:spLocks noGrp="1"/>
          </p:cNvSpPr>
          <p:nvPr>
            <p:ph type="sldNum" sz="quarter" idx="12"/>
          </p:nvPr>
        </p:nvSpPr>
        <p:spPr/>
        <p:txBody>
          <a:bodyPr/>
          <a:lstStyle>
            <a:lvl1pPr eaLnBrk="0" hangingPunct="0">
              <a:defRPr>
                <a:latin typeface="Tahoma" panose="020B0604030504040204" pitchFamily="34" charset="0"/>
              </a:defRPr>
            </a:lvl1pPr>
          </a:lstStyle>
          <a:p>
            <a:fld id="{89B9D9DF-1C7B-430D-9329-8C602BC5FEBC}" type="slidenum">
              <a:rPr lang="en-US" altLang="en-US"/>
              <a:pPr/>
              <a:t>‹#›</a:t>
            </a:fld>
            <a:endParaRPr lang="en-US" altLang="en-US"/>
          </a:p>
        </p:txBody>
      </p:sp>
    </p:spTree>
    <p:extLst>
      <p:ext uri="{BB962C8B-B14F-4D97-AF65-F5344CB8AC3E}">
        <p14:creationId xmlns:p14="http://schemas.microsoft.com/office/powerpoint/2010/main" val="133338272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5CBCD9-569D-4056-8CF4-3A8DEDC43BFF}"/>
              </a:ext>
            </a:extLst>
          </p:cNvPr>
          <p:cNvSpPr>
            <a:spLocks noGrp="1"/>
          </p:cNvSpPr>
          <p:nvPr>
            <p:ph type="dt" sz="half" idx="10"/>
          </p:nvPr>
        </p:nvSpPr>
        <p:spPr/>
        <p:txBody>
          <a:bodyPr/>
          <a:lstStyle>
            <a:lvl1pPr eaLnBrk="0" fontAlgn="base" hangingPunct="0">
              <a:spcBef>
                <a:spcPct val="0"/>
              </a:spcBef>
              <a:spcAft>
                <a:spcPct val="0"/>
              </a:spcAft>
              <a:defRPr>
                <a:latin typeface="Tahoma" panose="020B0604030504040204" pitchFamily="34" charset="0"/>
              </a:defRPr>
            </a:lvl1pPr>
          </a:lstStyle>
          <a:p>
            <a:pPr>
              <a:defRPr/>
            </a:pPr>
            <a:fld id="{F31C7A22-C299-4B3E-B25C-F511D9338251}" type="datetimeFigureOut">
              <a:rPr lang="en-US"/>
              <a:pPr>
                <a:defRPr/>
              </a:pPr>
              <a:t>7/13/2026</a:t>
            </a:fld>
            <a:endParaRPr lang="en-US"/>
          </a:p>
        </p:txBody>
      </p:sp>
      <p:sp>
        <p:nvSpPr>
          <p:cNvPr id="5" name="Footer Placeholder 4">
            <a:extLst>
              <a:ext uri="{FF2B5EF4-FFF2-40B4-BE49-F238E27FC236}">
                <a16:creationId xmlns:a16="http://schemas.microsoft.com/office/drawing/2014/main" id="{0273CA76-F8CC-4863-A031-2D30C55098B8}"/>
              </a:ext>
            </a:extLst>
          </p:cNvPr>
          <p:cNvSpPr>
            <a:spLocks noGrp="1"/>
          </p:cNvSpPr>
          <p:nvPr>
            <p:ph type="ftr" sz="quarter" idx="11"/>
          </p:nvPr>
        </p:nvSpPr>
        <p:spPr/>
        <p:txBody>
          <a:bodyPr/>
          <a:lstStyle>
            <a:lvl1pPr eaLnBrk="0" fontAlgn="base" hangingPunct="0">
              <a:spcBef>
                <a:spcPct val="0"/>
              </a:spcBef>
              <a:spcAft>
                <a:spcPct val="0"/>
              </a:spcAft>
              <a:defRPr>
                <a:latin typeface="Tahoma" panose="020B060403050404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07B11942-8425-4156-B19B-ABFC52B58BC7}"/>
              </a:ext>
            </a:extLst>
          </p:cNvPr>
          <p:cNvSpPr>
            <a:spLocks noGrp="1"/>
          </p:cNvSpPr>
          <p:nvPr>
            <p:ph type="sldNum" sz="quarter" idx="12"/>
          </p:nvPr>
        </p:nvSpPr>
        <p:spPr/>
        <p:txBody>
          <a:bodyPr/>
          <a:lstStyle>
            <a:lvl1pPr eaLnBrk="0" hangingPunct="0">
              <a:defRPr>
                <a:latin typeface="Tahoma" panose="020B0604030504040204" pitchFamily="34" charset="0"/>
              </a:defRPr>
            </a:lvl1pPr>
          </a:lstStyle>
          <a:p>
            <a:fld id="{AD436057-A76D-4790-8969-660F57461F7A}" type="slidenum">
              <a:rPr lang="en-US" altLang="en-US"/>
              <a:pPr/>
              <a:t>‹#›</a:t>
            </a:fld>
            <a:endParaRPr lang="en-US" altLang="en-US"/>
          </a:p>
        </p:txBody>
      </p:sp>
    </p:spTree>
    <p:extLst>
      <p:ext uri="{BB962C8B-B14F-4D97-AF65-F5344CB8AC3E}">
        <p14:creationId xmlns:p14="http://schemas.microsoft.com/office/powerpoint/2010/main" val="143108799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5FB866D-C50D-4E31-A59C-CD2229B64749}"/>
              </a:ext>
            </a:extLst>
          </p:cNvPr>
          <p:cNvSpPr>
            <a:spLocks noGrp="1"/>
          </p:cNvSpPr>
          <p:nvPr>
            <p:ph type="dt" sz="half" idx="10"/>
          </p:nvPr>
        </p:nvSpPr>
        <p:spPr/>
        <p:txBody>
          <a:bodyPr/>
          <a:lstStyle>
            <a:lvl1pPr eaLnBrk="0" fontAlgn="base" hangingPunct="0">
              <a:spcBef>
                <a:spcPct val="0"/>
              </a:spcBef>
              <a:spcAft>
                <a:spcPct val="0"/>
              </a:spcAft>
              <a:defRPr>
                <a:latin typeface="Tahoma" panose="020B0604030504040204" pitchFamily="34" charset="0"/>
              </a:defRPr>
            </a:lvl1pPr>
          </a:lstStyle>
          <a:p>
            <a:pPr>
              <a:defRPr/>
            </a:pPr>
            <a:fld id="{EEDE124E-05F7-493D-B476-5968A29E72AB}" type="datetimeFigureOut">
              <a:rPr lang="en-US"/>
              <a:pPr>
                <a:defRPr/>
              </a:pPr>
              <a:t>7/13/2026</a:t>
            </a:fld>
            <a:endParaRPr lang="en-US"/>
          </a:p>
        </p:txBody>
      </p:sp>
      <p:sp>
        <p:nvSpPr>
          <p:cNvPr id="5" name="Footer Placeholder 4">
            <a:extLst>
              <a:ext uri="{FF2B5EF4-FFF2-40B4-BE49-F238E27FC236}">
                <a16:creationId xmlns:a16="http://schemas.microsoft.com/office/drawing/2014/main" id="{6E1846A0-4CC3-4116-A23C-FEF29D232448}"/>
              </a:ext>
            </a:extLst>
          </p:cNvPr>
          <p:cNvSpPr>
            <a:spLocks noGrp="1"/>
          </p:cNvSpPr>
          <p:nvPr>
            <p:ph type="ftr" sz="quarter" idx="11"/>
          </p:nvPr>
        </p:nvSpPr>
        <p:spPr/>
        <p:txBody>
          <a:bodyPr/>
          <a:lstStyle>
            <a:lvl1pPr eaLnBrk="0" fontAlgn="base" hangingPunct="0">
              <a:spcBef>
                <a:spcPct val="0"/>
              </a:spcBef>
              <a:spcAft>
                <a:spcPct val="0"/>
              </a:spcAft>
              <a:defRPr>
                <a:latin typeface="Tahoma" panose="020B060403050404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5C63E1AC-392A-4F15-8F86-22442D71B77D}"/>
              </a:ext>
            </a:extLst>
          </p:cNvPr>
          <p:cNvSpPr>
            <a:spLocks noGrp="1"/>
          </p:cNvSpPr>
          <p:nvPr>
            <p:ph type="sldNum" sz="quarter" idx="12"/>
          </p:nvPr>
        </p:nvSpPr>
        <p:spPr/>
        <p:txBody>
          <a:bodyPr/>
          <a:lstStyle>
            <a:lvl1pPr eaLnBrk="0" hangingPunct="0">
              <a:defRPr>
                <a:latin typeface="Tahoma" panose="020B0604030504040204" pitchFamily="34" charset="0"/>
              </a:defRPr>
            </a:lvl1pPr>
          </a:lstStyle>
          <a:p>
            <a:fld id="{91AEC25D-5CD7-414F-AF6A-5B0D50339A87}" type="slidenum">
              <a:rPr lang="en-US" altLang="en-US"/>
              <a:pPr/>
              <a:t>‹#›</a:t>
            </a:fld>
            <a:endParaRPr lang="en-US" altLang="en-US"/>
          </a:p>
        </p:txBody>
      </p:sp>
    </p:spTree>
    <p:extLst>
      <p:ext uri="{BB962C8B-B14F-4D97-AF65-F5344CB8AC3E}">
        <p14:creationId xmlns:p14="http://schemas.microsoft.com/office/powerpoint/2010/main" val="292237310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7F24A30-B08F-470E-8259-7FF05E4AE649}"/>
              </a:ext>
            </a:extLst>
          </p:cNvPr>
          <p:cNvSpPr>
            <a:spLocks noGrp="1"/>
          </p:cNvSpPr>
          <p:nvPr>
            <p:ph type="dt" sz="half" idx="10"/>
          </p:nvPr>
        </p:nvSpPr>
        <p:spPr/>
        <p:txBody>
          <a:bodyPr/>
          <a:lstStyle>
            <a:lvl1pPr eaLnBrk="0" fontAlgn="base" hangingPunct="0">
              <a:spcBef>
                <a:spcPct val="0"/>
              </a:spcBef>
              <a:spcAft>
                <a:spcPct val="0"/>
              </a:spcAft>
              <a:defRPr>
                <a:latin typeface="Tahoma" panose="020B0604030504040204" pitchFamily="34" charset="0"/>
              </a:defRPr>
            </a:lvl1pPr>
          </a:lstStyle>
          <a:p>
            <a:pPr>
              <a:defRPr/>
            </a:pPr>
            <a:fld id="{49D9DE01-3BB2-48C5-BBCC-C2700524C1D9}" type="datetimeFigureOut">
              <a:rPr lang="en-US"/>
              <a:pPr>
                <a:defRPr/>
              </a:pPr>
              <a:t>7/13/2026</a:t>
            </a:fld>
            <a:endParaRPr lang="en-US"/>
          </a:p>
        </p:txBody>
      </p:sp>
      <p:sp>
        <p:nvSpPr>
          <p:cNvPr id="6" name="Footer Placeholder 5">
            <a:extLst>
              <a:ext uri="{FF2B5EF4-FFF2-40B4-BE49-F238E27FC236}">
                <a16:creationId xmlns:a16="http://schemas.microsoft.com/office/drawing/2014/main" id="{F9FBA5D8-1C54-404E-9947-A73BC5DD4EBD}"/>
              </a:ext>
            </a:extLst>
          </p:cNvPr>
          <p:cNvSpPr>
            <a:spLocks noGrp="1"/>
          </p:cNvSpPr>
          <p:nvPr>
            <p:ph type="ftr" sz="quarter" idx="11"/>
          </p:nvPr>
        </p:nvSpPr>
        <p:spPr/>
        <p:txBody>
          <a:bodyPr/>
          <a:lstStyle>
            <a:lvl1pPr eaLnBrk="0" fontAlgn="base" hangingPunct="0">
              <a:spcBef>
                <a:spcPct val="0"/>
              </a:spcBef>
              <a:spcAft>
                <a:spcPct val="0"/>
              </a:spcAft>
              <a:defRPr>
                <a:latin typeface="Tahoma" panose="020B0604030504040204"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8CC7BCC3-502A-4969-B67C-B1021E4E1934}"/>
              </a:ext>
            </a:extLst>
          </p:cNvPr>
          <p:cNvSpPr>
            <a:spLocks noGrp="1"/>
          </p:cNvSpPr>
          <p:nvPr>
            <p:ph type="sldNum" sz="quarter" idx="12"/>
          </p:nvPr>
        </p:nvSpPr>
        <p:spPr/>
        <p:txBody>
          <a:bodyPr/>
          <a:lstStyle>
            <a:lvl1pPr eaLnBrk="0" hangingPunct="0">
              <a:defRPr>
                <a:latin typeface="Tahoma" panose="020B0604030504040204" pitchFamily="34" charset="0"/>
              </a:defRPr>
            </a:lvl1pPr>
          </a:lstStyle>
          <a:p>
            <a:fld id="{017E396F-EC59-48A7-B452-042866A5EAE6}" type="slidenum">
              <a:rPr lang="en-US" altLang="en-US"/>
              <a:pPr/>
              <a:t>‹#›</a:t>
            </a:fld>
            <a:endParaRPr lang="en-US" altLang="en-US"/>
          </a:p>
        </p:txBody>
      </p:sp>
    </p:spTree>
    <p:extLst>
      <p:ext uri="{BB962C8B-B14F-4D97-AF65-F5344CB8AC3E}">
        <p14:creationId xmlns:p14="http://schemas.microsoft.com/office/powerpoint/2010/main" val="179810117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6677ADB-2A1B-4493-AABB-8F532584303C}"/>
              </a:ext>
            </a:extLst>
          </p:cNvPr>
          <p:cNvSpPr>
            <a:spLocks noGrp="1"/>
          </p:cNvSpPr>
          <p:nvPr>
            <p:ph type="dt" sz="half" idx="10"/>
          </p:nvPr>
        </p:nvSpPr>
        <p:spPr/>
        <p:txBody>
          <a:bodyPr/>
          <a:lstStyle>
            <a:lvl1pPr eaLnBrk="0" fontAlgn="base" hangingPunct="0">
              <a:spcBef>
                <a:spcPct val="0"/>
              </a:spcBef>
              <a:spcAft>
                <a:spcPct val="0"/>
              </a:spcAft>
              <a:defRPr>
                <a:latin typeface="Tahoma" panose="020B0604030504040204" pitchFamily="34" charset="0"/>
              </a:defRPr>
            </a:lvl1pPr>
          </a:lstStyle>
          <a:p>
            <a:pPr>
              <a:defRPr/>
            </a:pPr>
            <a:fld id="{6CEC918D-8940-4801-9FA4-6DA2DC44A139}" type="datetimeFigureOut">
              <a:rPr lang="en-US"/>
              <a:pPr>
                <a:defRPr/>
              </a:pPr>
              <a:t>7/13/2026</a:t>
            </a:fld>
            <a:endParaRPr lang="en-US"/>
          </a:p>
        </p:txBody>
      </p:sp>
      <p:sp>
        <p:nvSpPr>
          <p:cNvPr id="8" name="Footer Placeholder 7">
            <a:extLst>
              <a:ext uri="{FF2B5EF4-FFF2-40B4-BE49-F238E27FC236}">
                <a16:creationId xmlns:a16="http://schemas.microsoft.com/office/drawing/2014/main" id="{73A064BC-A5F5-4D26-AA1A-A55D62309B87}"/>
              </a:ext>
            </a:extLst>
          </p:cNvPr>
          <p:cNvSpPr>
            <a:spLocks noGrp="1"/>
          </p:cNvSpPr>
          <p:nvPr>
            <p:ph type="ftr" sz="quarter" idx="11"/>
          </p:nvPr>
        </p:nvSpPr>
        <p:spPr/>
        <p:txBody>
          <a:bodyPr/>
          <a:lstStyle>
            <a:lvl1pPr eaLnBrk="0" fontAlgn="base" hangingPunct="0">
              <a:spcBef>
                <a:spcPct val="0"/>
              </a:spcBef>
              <a:spcAft>
                <a:spcPct val="0"/>
              </a:spcAft>
              <a:defRPr>
                <a:latin typeface="Tahoma" panose="020B0604030504040204" pitchFamily="34" charset="0"/>
              </a:defRPr>
            </a:lvl1pPr>
          </a:lstStyle>
          <a:p>
            <a:pPr>
              <a:defRPr/>
            </a:pPr>
            <a:endParaRPr lang="en-US"/>
          </a:p>
        </p:txBody>
      </p:sp>
      <p:sp>
        <p:nvSpPr>
          <p:cNvPr id="9" name="Slide Number Placeholder 8">
            <a:extLst>
              <a:ext uri="{FF2B5EF4-FFF2-40B4-BE49-F238E27FC236}">
                <a16:creationId xmlns:a16="http://schemas.microsoft.com/office/drawing/2014/main" id="{F9508327-D7DE-426D-8532-3C21816DC579}"/>
              </a:ext>
            </a:extLst>
          </p:cNvPr>
          <p:cNvSpPr>
            <a:spLocks noGrp="1"/>
          </p:cNvSpPr>
          <p:nvPr>
            <p:ph type="sldNum" sz="quarter" idx="12"/>
          </p:nvPr>
        </p:nvSpPr>
        <p:spPr/>
        <p:txBody>
          <a:bodyPr/>
          <a:lstStyle>
            <a:lvl1pPr eaLnBrk="0" hangingPunct="0">
              <a:defRPr>
                <a:latin typeface="Tahoma" panose="020B0604030504040204" pitchFamily="34" charset="0"/>
              </a:defRPr>
            </a:lvl1pPr>
          </a:lstStyle>
          <a:p>
            <a:fld id="{747BC1A6-A873-45D5-9DCE-56EE577F1CD8}" type="slidenum">
              <a:rPr lang="en-US" altLang="en-US"/>
              <a:pPr/>
              <a:t>‹#›</a:t>
            </a:fld>
            <a:endParaRPr lang="en-US" altLang="en-US"/>
          </a:p>
        </p:txBody>
      </p:sp>
    </p:spTree>
    <p:extLst>
      <p:ext uri="{BB962C8B-B14F-4D97-AF65-F5344CB8AC3E}">
        <p14:creationId xmlns:p14="http://schemas.microsoft.com/office/powerpoint/2010/main" val="148067233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6E65EA0-A442-481B-B54D-CBECDCF54B3B}"/>
              </a:ext>
            </a:extLst>
          </p:cNvPr>
          <p:cNvSpPr>
            <a:spLocks noGrp="1"/>
          </p:cNvSpPr>
          <p:nvPr>
            <p:ph type="dt" sz="half" idx="10"/>
          </p:nvPr>
        </p:nvSpPr>
        <p:spPr/>
        <p:txBody>
          <a:bodyPr/>
          <a:lstStyle>
            <a:lvl1pPr eaLnBrk="0" fontAlgn="base" hangingPunct="0">
              <a:spcBef>
                <a:spcPct val="0"/>
              </a:spcBef>
              <a:spcAft>
                <a:spcPct val="0"/>
              </a:spcAft>
              <a:defRPr>
                <a:latin typeface="Tahoma" panose="020B0604030504040204" pitchFamily="34" charset="0"/>
              </a:defRPr>
            </a:lvl1pPr>
          </a:lstStyle>
          <a:p>
            <a:pPr>
              <a:defRPr/>
            </a:pPr>
            <a:fld id="{921EA05C-B5C6-43F3-9709-6E649C24111C}" type="datetimeFigureOut">
              <a:rPr lang="en-US"/>
              <a:pPr>
                <a:defRPr/>
              </a:pPr>
              <a:t>7/13/2026</a:t>
            </a:fld>
            <a:endParaRPr lang="en-US"/>
          </a:p>
        </p:txBody>
      </p:sp>
      <p:sp>
        <p:nvSpPr>
          <p:cNvPr id="4" name="Footer Placeholder 3">
            <a:extLst>
              <a:ext uri="{FF2B5EF4-FFF2-40B4-BE49-F238E27FC236}">
                <a16:creationId xmlns:a16="http://schemas.microsoft.com/office/drawing/2014/main" id="{C0A83FCD-12C9-45DA-BE7A-1D25C50C612A}"/>
              </a:ext>
            </a:extLst>
          </p:cNvPr>
          <p:cNvSpPr>
            <a:spLocks noGrp="1"/>
          </p:cNvSpPr>
          <p:nvPr>
            <p:ph type="ftr" sz="quarter" idx="11"/>
          </p:nvPr>
        </p:nvSpPr>
        <p:spPr/>
        <p:txBody>
          <a:bodyPr/>
          <a:lstStyle>
            <a:lvl1pPr eaLnBrk="0" fontAlgn="base" hangingPunct="0">
              <a:spcBef>
                <a:spcPct val="0"/>
              </a:spcBef>
              <a:spcAft>
                <a:spcPct val="0"/>
              </a:spcAft>
              <a:defRPr>
                <a:latin typeface="Tahoma" panose="020B0604030504040204" pitchFamily="34" charset="0"/>
              </a:defRPr>
            </a:lvl1pPr>
          </a:lstStyle>
          <a:p>
            <a:pPr>
              <a:defRPr/>
            </a:pPr>
            <a:endParaRPr lang="en-US"/>
          </a:p>
        </p:txBody>
      </p:sp>
      <p:sp>
        <p:nvSpPr>
          <p:cNvPr id="5" name="Slide Number Placeholder 4">
            <a:extLst>
              <a:ext uri="{FF2B5EF4-FFF2-40B4-BE49-F238E27FC236}">
                <a16:creationId xmlns:a16="http://schemas.microsoft.com/office/drawing/2014/main" id="{EF07DED1-D46D-4B80-AA92-A9BF96DC53EC}"/>
              </a:ext>
            </a:extLst>
          </p:cNvPr>
          <p:cNvSpPr>
            <a:spLocks noGrp="1"/>
          </p:cNvSpPr>
          <p:nvPr>
            <p:ph type="sldNum" sz="quarter" idx="12"/>
          </p:nvPr>
        </p:nvSpPr>
        <p:spPr/>
        <p:txBody>
          <a:bodyPr/>
          <a:lstStyle>
            <a:lvl1pPr eaLnBrk="0" hangingPunct="0">
              <a:defRPr>
                <a:latin typeface="Tahoma" panose="020B0604030504040204" pitchFamily="34" charset="0"/>
              </a:defRPr>
            </a:lvl1pPr>
          </a:lstStyle>
          <a:p>
            <a:fld id="{8AB84369-73B8-4231-B010-D8D5FED9E1E5}" type="slidenum">
              <a:rPr lang="en-US" altLang="en-US"/>
              <a:pPr/>
              <a:t>‹#›</a:t>
            </a:fld>
            <a:endParaRPr lang="en-US" altLang="en-US"/>
          </a:p>
        </p:txBody>
      </p:sp>
    </p:spTree>
    <p:extLst>
      <p:ext uri="{BB962C8B-B14F-4D97-AF65-F5344CB8AC3E}">
        <p14:creationId xmlns:p14="http://schemas.microsoft.com/office/powerpoint/2010/main" val="220172459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B4616A-3DA7-43C8-B1F6-A681B86E1414}"/>
              </a:ext>
            </a:extLst>
          </p:cNvPr>
          <p:cNvSpPr>
            <a:spLocks noGrp="1"/>
          </p:cNvSpPr>
          <p:nvPr>
            <p:ph type="dt" sz="half" idx="10"/>
          </p:nvPr>
        </p:nvSpPr>
        <p:spPr/>
        <p:txBody>
          <a:bodyPr/>
          <a:lstStyle>
            <a:lvl1pPr eaLnBrk="0" fontAlgn="base" hangingPunct="0">
              <a:spcBef>
                <a:spcPct val="0"/>
              </a:spcBef>
              <a:spcAft>
                <a:spcPct val="0"/>
              </a:spcAft>
              <a:defRPr>
                <a:latin typeface="Tahoma" panose="020B0604030504040204" pitchFamily="34" charset="0"/>
              </a:defRPr>
            </a:lvl1pPr>
          </a:lstStyle>
          <a:p>
            <a:pPr>
              <a:defRPr/>
            </a:pPr>
            <a:fld id="{F706F3A7-1CDA-41AD-A17D-2D381B0D55E1}" type="datetimeFigureOut">
              <a:rPr lang="en-US"/>
              <a:pPr>
                <a:defRPr/>
              </a:pPr>
              <a:t>7/13/2026</a:t>
            </a:fld>
            <a:endParaRPr lang="en-US"/>
          </a:p>
        </p:txBody>
      </p:sp>
      <p:sp>
        <p:nvSpPr>
          <p:cNvPr id="3" name="Footer Placeholder 2">
            <a:extLst>
              <a:ext uri="{FF2B5EF4-FFF2-40B4-BE49-F238E27FC236}">
                <a16:creationId xmlns:a16="http://schemas.microsoft.com/office/drawing/2014/main" id="{94024CA3-93AE-46A0-8FC9-7F167F678F0F}"/>
              </a:ext>
            </a:extLst>
          </p:cNvPr>
          <p:cNvSpPr>
            <a:spLocks noGrp="1"/>
          </p:cNvSpPr>
          <p:nvPr>
            <p:ph type="ftr" sz="quarter" idx="11"/>
          </p:nvPr>
        </p:nvSpPr>
        <p:spPr/>
        <p:txBody>
          <a:bodyPr/>
          <a:lstStyle>
            <a:lvl1pPr eaLnBrk="0" fontAlgn="base" hangingPunct="0">
              <a:spcBef>
                <a:spcPct val="0"/>
              </a:spcBef>
              <a:spcAft>
                <a:spcPct val="0"/>
              </a:spcAft>
              <a:defRPr>
                <a:latin typeface="Tahoma" panose="020B0604030504040204" pitchFamily="34" charset="0"/>
              </a:defRPr>
            </a:lvl1pPr>
          </a:lstStyle>
          <a:p>
            <a:pPr>
              <a:defRPr/>
            </a:pPr>
            <a:endParaRPr lang="en-US"/>
          </a:p>
        </p:txBody>
      </p:sp>
      <p:sp>
        <p:nvSpPr>
          <p:cNvPr id="4" name="Slide Number Placeholder 3">
            <a:extLst>
              <a:ext uri="{FF2B5EF4-FFF2-40B4-BE49-F238E27FC236}">
                <a16:creationId xmlns:a16="http://schemas.microsoft.com/office/drawing/2014/main" id="{55F48F0E-B443-4097-AA8F-EF5D8E53FF04}"/>
              </a:ext>
            </a:extLst>
          </p:cNvPr>
          <p:cNvSpPr>
            <a:spLocks noGrp="1"/>
          </p:cNvSpPr>
          <p:nvPr>
            <p:ph type="sldNum" sz="quarter" idx="12"/>
          </p:nvPr>
        </p:nvSpPr>
        <p:spPr/>
        <p:txBody>
          <a:bodyPr/>
          <a:lstStyle>
            <a:lvl1pPr eaLnBrk="0" hangingPunct="0">
              <a:defRPr>
                <a:latin typeface="Tahoma" panose="020B0604030504040204" pitchFamily="34" charset="0"/>
              </a:defRPr>
            </a:lvl1pPr>
          </a:lstStyle>
          <a:p>
            <a:fld id="{E4480B44-FD21-4000-9546-CF0B7B8F8C9A}" type="slidenum">
              <a:rPr lang="en-US" altLang="en-US"/>
              <a:pPr/>
              <a:t>‹#›</a:t>
            </a:fld>
            <a:endParaRPr lang="en-US" altLang="en-US"/>
          </a:p>
        </p:txBody>
      </p:sp>
    </p:spTree>
    <p:extLst>
      <p:ext uri="{BB962C8B-B14F-4D97-AF65-F5344CB8AC3E}">
        <p14:creationId xmlns:p14="http://schemas.microsoft.com/office/powerpoint/2010/main" val="249181323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A9346A06-155F-4113-801C-52A281B047BE}"/>
              </a:ext>
            </a:extLst>
          </p:cNvPr>
          <p:cNvSpPr>
            <a:spLocks noGrp="1"/>
          </p:cNvSpPr>
          <p:nvPr>
            <p:ph type="dt" sz="half" idx="10"/>
          </p:nvPr>
        </p:nvSpPr>
        <p:spPr/>
        <p:txBody>
          <a:bodyPr/>
          <a:lstStyle>
            <a:lvl1pPr eaLnBrk="0" fontAlgn="base" hangingPunct="0">
              <a:spcBef>
                <a:spcPct val="0"/>
              </a:spcBef>
              <a:spcAft>
                <a:spcPct val="0"/>
              </a:spcAft>
              <a:defRPr>
                <a:latin typeface="Tahoma" panose="020B0604030504040204" pitchFamily="34" charset="0"/>
              </a:defRPr>
            </a:lvl1pPr>
          </a:lstStyle>
          <a:p>
            <a:pPr>
              <a:defRPr/>
            </a:pPr>
            <a:fld id="{284EF081-8F1A-4238-80A9-9320B9F33CC0}" type="datetimeFigureOut">
              <a:rPr lang="en-US"/>
              <a:pPr>
                <a:defRPr/>
              </a:pPr>
              <a:t>7/13/2026</a:t>
            </a:fld>
            <a:endParaRPr lang="en-US"/>
          </a:p>
        </p:txBody>
      </p:sp>
      <p:sp>
        <p:nvSpPr>
          <p:cNvPr id="6" name="Footer Placeholder 5">
            <a:extLst>
              <a:ext uri="{FF2B5EF4-FFF2-40B4-BE49-F238E27FC236}">
                <a16:creationId xmlns:a16="http://schemas.microsoft.com/office/drawing/2014/main" id="{6E86B138-5089-4D5C-BE2B-4B6B88837003}"/>
              </a:ext>
            </a:extLst>
          </p:cNvPr>
          <p:cNvSpPr>
            <a:spLocks noGrp="1"/>
          </p:cNvSpPr>
          <p:nvPr>
            <p:ph type="ftr" sz="quarter" idx="11"/>
          </p:nvPr>
        </p:nvSpPr>
        <p:spPr/>
        <p:txBody>
          <a:bodyPr/>
          <a:lstStyle>
            <a:lvl1pPr eaLnBrk="0" fontAlgn="base" hangingPunct="0">
              <a:spcBef>
                <a:spcPct val="0"/>
              </a:spcBef>
              <a:spcAft>
                <a:spcPct val="0"/>
              </a:spcAft>
              <a:defRPr>
                <a:latin typeface="Tahoma" panose="020B0604030504040204"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A7E7CEE2-B927-46B9-9AF5-835E2BE4B34A}"/>
              </a:ext>
            </a:extLst>
          </p:cNvPr>
          <p:cNvSpPr>
            <a:spLocks noGrp="1"/>
          </p:cNvSpPr>
          <p:nvPr>
            <p:ph type="sldNum" sz="quarter" idx="12"/>
          </p:nvPr>
        </p:nvSpPr>
        <p:spPr/>
        <p:txBody>
          <a:bodyPr/>
          <a:lstStyle>
            <a:lvl1pPr eaLnBrk="0" hangingPunct="0">
              <a:defRPr>
                <a:latin typeface="Tahoma" panose="020B0604030504040204" pitchFamily="34" charset="0"/>
              </a:defRPr>
            </a:lvl1pPr>
          </a:lstStyle>
          <a:p>
            <a:fld id="{BE61E514-3F08-41DA-AFA1-3353732B822D}" type="slidenum">
              <a:rPr lang="en-US" altLang="en-US"/>
              <a:pPr/>
              <a:t>‹#›</a:t>
            </a:fld>
            <a:endParaRPr lang="en-US" altLang="en-US"/>
          </a:p>
        </p:txBody>
      </p:sp>
    </p:spTree>
    <p:extLst>
      <p:ext uri="{BB962C8B-B14F-4D97-AF65-F5344CB8AC3E}">
        <p14:creationId xmlns:p14="http://schemas.microsoft.com/office/powerpoint/2010/main" val="102648565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F0F74B21-4D94-4432-BD4A-6C2284F60B12}"/>
              </a:ext>
            </a:extLst>
          </p:cNvPr>
          <p:cNvSpPr>
            <a:spLocks noGrp="1"/>
          </p:cNvSpPr>
          <p:nvPr>
            <p:ph type="dt" sz="half" idx="10"/>
          </p:nvPr>
        </p:nvSpPr>
        <p:spPr/>
        <p:txBody>
          <a:bodyPr/>
          <a:lstStyle>
            <a:lvl1pPr eaLnBrk="0" fontAlgn="base" hangingPunct="0">
              <a:spcBef>
                <a:spcPct val="0"/>
              </a:spcBef>
              <a:spcAft>
                <a:spcPct val="0"/>
              </a:spcAft>
              <a:defRPr>
                <a:latin typeface="Tahoma" panose="020B0604030504040204" pitchFamily="34" charset="0"/>
              </a:defRPr>
            </a:lvl1pPr>
          </a:lstStyle>
          <a:p>
            <a:pPr>
              <a:defRPr/>
            </a:pPr>
            <a:fld id="{AAB3CE6D-3B4F-4891-A7E0-72CEA7561C7A}" type="datetimeFigureOut">
              <a:rPr lang="en-US"/>
              <a:pPr>
                <a:defRPr/>
              </a:pPr>
              <a:t>7/13/2026</a:t>
            </a:fld>
            <a:endParaRPr lang="en-US"/>
          </a:p>
        </p:txBody>
      </p:sp>
      <p:sp>
        <p:nvSpPr>
          <p:cNvPr id="6" name="Footer Placeholder 5">
            <a:extLst>
              <a:ext uri="{FF2B5EF4-FFF2-40B4-BE49-F238E27FC236}">
                <a16:creationId xmlns:a16="http://schemas.microsoft.com/office/drawing/2014/main" id="{0FEDA65F-185C-410E-9571-10F4D815D009}"/>
              </a:ext>
            </a:extLst>
          </p:cNvPr>
          <p:cNvSpPr>
            <a:spLocks noGrp="1"/>
          </p:cNvSpPr>
          <p:nvPr>
            <p:ph type="ftr" sz="quarter" idx="11"/>
          </p:nvPr>
        </p:nvSpPr>
        <p:spPr/>
        <p:txBody>
          <a:bodyPr/>
          <a:lstStyle>
            <a:lvl1pPr eaLnBrk="0" fontAlgn="base" hangingPunct="0">
              <a:spcBef>
                <a:spcPct val="0"/>
              </a:spcBef>
              <a:spcAft>
                <a:spcPct val="0"/>
              </a:spcAft>
              <a:defRPr>
                <a:latin typeface="Tahoma" panose="020B0604030504040204"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271CB953-D40D-4618-94AC-5A0F40E26AEB}"/>
              </a:ext>
            </a:extLst>
          </p:cNvPr>
          <p:cNvSpPr>
            <a:spLocks noGrp="1"/>
          </p:cNvSpPr>
          <p:nvPr>
            <p:ph type="sldNum" sz="quarter" idx="12"/>
          </p:nvPr>
        </p:nvSpPr>
        <p:spPr/>
        <p:txBody>
          <a:bodyPr/>
          <a:lstStyle>
            <a:lvl1pPr eaLnBrk="0" hangingPunct="0">
              <a:defRPr>
                <a:latin typeface="Tahoma" panose="020B0604030504040204" pitchFamily="34" charset="0"/>
              </a:defRPr>
            </a:lvl1pPr>
          </a:lstStyle>
          <a:p>
            <a:fld id="{A2E3EA04-E2A8-403A-B1EE-5F76C3DAC106}" type="slidenum">
              <a:rPr lang="en-US" altLang="en-US"/>
              <a:pPr/>
              <a:t>‹#›</a:t>
            </a:fld>
            <a:endParaRPr lang="en-US" altLang="en-US"/>
          </a:p>
        </p:txBody>
      </p:sp>
    </p:spTree>
    <p:extLst>
      <p:ext uri="{BB962C8B-B14F-4D97-AF65-F5344CB8AC3E}">
        <p14:creationId xmlns:p14="http://schemas.microsoft.com/office/powerpoint/2010/main" val="419394618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9043EB-AAE5-486C-B291-2CDAA1A1BF77}"/>
              </a:ext>
            </a:extLst>
          </p:cNvPr>
          <p:cNvSpPr>
            <a:spLocks noGrp="1"/>
          </p:cNvSpPr>
          <p:nvPr>
            <p:ph type="dt" sz="half" idx="10"/>
          </p:nvPr>
        </p:nvSpPr>
        <p:spPr/>
        <p:txBody>
          <a:bodyPr/>
          <a:lstStyle>
            <a:lvl1pPr eaLnBrk="0" fontAlgn="base" hangingPunct="0">
              <a:spcBef>
                <a:spcPct val="0"/>
              </a:spcBef>
              <a:spcAft>
                <a:spcPct val="0"/>
              </a:spcAft>
              <a:defRPr>
                <a:latin typeface="Tahoma" panose="020B0604030504040204" pitchFamily="34" charset="0"/>
              </a:defRPr>
            </a:lvl1pPr>
          </a:lstStyle>
          <a:p>
            <a:pPr>
              <a:defRPr/>
            </a:pPr>
            <a:fld id="{1FD10E71-49A5-4EEA-8B8F-34E77E792017}" type="datetimeFigureOut">
              <a:rPr lang="en-US"/>
              <a:pPr>
                <a:defRPr/>
              </a:pPr>
              <a:t>7/13/2026</a:t>
            </a:fld>
            <a:endParaRPr lang="en-US"/>
          </a:p>
        </p:txBody>
      </p:sp>
      <p:sp>
        <p:nvSpPr>
          <p:cNvPr id="5" name="Footer Placeholder 4">
            <a:extLst>
              <a:ext uri="{FF2B5EF4-FFF2-40B4-BE49-F238E27FC236}">
                <a16:creationId xmlns:a16="http://schemas.microsoft.com/office/drawing/2014/main" id="{6FDF978F-F60A-4C74-857E-2BA44EAFCC10}"/>
              </a:ext>
            </a:extLst>
          </p:cNvPr>
          <p:cNvSpPr>
            <a:spLocks noGrp="1"/>
          </p:cNvSpPr>
          <p:nvPr>
            <p:ph type="ftr" sz="quarter" idx="11"/>
          </p:nvPr>
        </p:nvSpPr>
        <p:spPr/>
        <p:txBody>
          <a:bodyPr/>
          <a:lstStyle>
            <a:lvl1pPr eaLnBrk="0" fontAlgn="base" hangingPunct="0">
              <a:spcBef>
                <a:spcPct val="0"/>
              </a:spcBef>
              <a:spcAft>
                <a:spcPct val="0"/>
              </a:spcAft>
              <a:defRPr>
                <a:latin typeface="Tahoma" panose="020B060403050404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2F85A3F8-AA77-41D1-8724-592694E46B8E}"/>
              </a:ext>
            </a:extLst>
          </p:cNvPr>
          <p:cNvSpPr>
            <a:spLocks noGrp="1"/>
          </p:cNvSpPr>
          <p:nvPr>
            <p:ph type="sldNum" sz="quarter" idx="12"/>
          </p:nvPr>
        </p:nvSpPr>
        <p:spPr/>
        <p:txBody>
          <a:bodyPr/>
          <a:lstStyle>
            <a:lvl1pPr eaLnBrk="0" hangingPunct="0">
              <a:defRPr>
                <a:latin typeface="Tahoma" panose="020B0604030504040204" pitchFamily="34" charset="0"/>
              </a:defRPr>
            </a:lvl1pPr>
          </a:lstStyle>
          <a:p>
            <a:fld id="{6F9B2E66-8E6D-4132-903E-AF03201E0CE0}" type="slidenum">
              <a:rPr lang="en-US" altLang="en-US"/>
              <a:pPr/>
              <a:t>‹#›</a:t>
            </a:fld>
            <a:endParaRPr lang="en-US" altLang="en-US"/>
          </a:p>
        </p:txBody>
      </p:sp>
    </p:spTree>
    <p:extLst>
      <p:ext uri="{BB962C8B-B14F-4D97-AF65-F5344CB8AC3E}">
        <p14:creationId xmlns:p14="http://schemas.microsoft.com/office/powerpoint/2010/main" val="149327696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0BAC76-D507-46CB-A7CE-F084D6191B6B}"/>
              </a:ext>
            </a:extLst>
          </p:cNvPr>
          <p:cNvSpPr>
            <a:spLocks noGrp="1"/>
          </p:cNvSpPr>
          <p:nvPr>
            <p:ph type="dt" sz="half" idx="10"/>
          </p:nvPr>
        </p:nvSpPr>
        <p:spPr/>
        <p:txBody>
          <a:bodyPr/>
          <a:lstStyle>
            <a:lvl1pPr eaLnBrk="0" fontAlgn="base" hangingPunct="0">
              <a:spcBef>
                <a:spcPct val="0"/>
              </a:spcBef>
              <a:spcAft>
                <a:spcPct val="0"/>
              </a:spcAft>
              <a:defRPr>
                <a:latin typeface="Tahoma" panose="020B0604030504040204" pitchFamily="34" charset="0"/>
              </a:defRPr>
            </a:lvl1pPr>
          </a:lstStyle>
          <a:p>
            <a:pPr>
              <a:defRPr/>
            </a:pPr>
            <a:fld id="{30C69668-DD01-49BE-A8AD-F0FD91D6E9F6}" type="datetimeFigureOut">
              <a:rPr lang="en-US"/>
              <a:pPr>
                <a:defRPr/>
              </a:pPr>
              <a:t>7/13/2026</a:t>
            </a:fld>
            <a:endParaRPr lang="en-US"/>
          </a:p>
        </p:txBody>
      </p:sp>
      <p:sp>
        <p:nvSpPr>
          <p:cNvPr id="5" name="Footer Placeholder 4">
            <a:extLst>
              <a:ext uri="{FF2B5EF4-FFF2-40B4-BE49-F238E27FC236}">
                <a16:creationId xmlns:a16="http://schemas.microsoft.com/office/drawing/2014/main" id="{21C6CE24-18F3-454D-858A-CD820630706F}"/>
              </a:ext>
            </a:extLst>
          </p:cNvPr>
          <p:cNvSpPr>
            <a:spLocks noGrp="1"/>
          </p:cNvSpPr>
          <p:nvPr>
            <p:ph type="ftr" sz="quarter" idx="11"/>
          </p:nvPr>
        </p:nvSpPr>
        <p:spPr/>
        <p:txBody>
          <a:bodyPr/>
          <a:lstStyle>
            <a:lvl1pPr eaLnBrk="0" fontAlgn="base" hangingPunct="0">
              <a:spcBef>
                <a:spcPct val="0"/>
              </a:spcBef>
              <a:spcAft>
                <a:spcPct val="0"/>
              </a:spcAft>
              <a:defRPr>
                <a:latin typeface="Tahoma" panose="020B060403050404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E1888FAC-3B05-4C2F-990E-ECAC54C22EA5}"/>
              </a:ext>
            </a:extLst>
          </p:cNvPr>
          <p:cNvSpPr>
            <a:spLocks noGrp="1"/>
          </p:cNvSpPr>
          <p:nvPr>
            <p:ph type="sldNum" sz="quarter" idx="12"/>
          </p:nvPr>
        </p:nvSpPr>
        <p:spPr/>
        <p:txBody>
          <a:bodyPr/>
          <a:lstStyle>
            <a:lvl1pPr eaLnBrk="0" hangingPunct="0">
              <a:defRPr>
                <a:latin typeface="Tahoma" panose="020B0604030504040204" pitchFamily="34" charset="0"/>
              </a:defRPr>
            </a:lvl1pPr>
          </a:lstStyle>
          <a:p>
            <a:fld id="{D19A5B93-C159-49D0-B8A8-5BA17BB2B4BE}" type="slidenum">
              <a:rPr lang="en-US" altLang="en-US"/>
              <a:pPr/>
              <a:t>‹#›</a:t>
            </a:fld>
            <a:endParaRPr lang="en-US" altLang="en-US"/>
          </a:p>
        </p:txBody>
      </p:sp>
    </p:spTree>
    <p:extLst>
      <p:ext uri="{BB962C8B-B14F-4D97-AF65-F5344CB8AC3E}">
        <p14:creationId xmlns:p14="http://schemas.microsoft.com/office/powerpoint/2010/main" val="424383956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Content Placeholder 2"/>
          <p:cNvSpPr>
            <a:spLocks noGrp="1"/>
          </p:cNvSpPr>
          <p:nvPr>
            <p:ph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8E68570-5AAA-41A1-9C1D-4B4D381525C4}"/>
              </a:ext>
            </a:extLst>
          </p:cNvPr>
          <p:cNvSpPr>
            <a:spLocks noGrp="1" noChangeArrowheads="1"/>
          </p:cNvSpPr>
          <p:nvPr>
            <p:ph type="dt" sz="half" idx="10"/>
          </p:nvPr>
        </p:nvSpPr>
        <p:spPr/>
        <p:txBody>
          <a:bodyPr/>
          <a:lstStyle>
            <a:lvl1pPr eaLnBrk="0" fontAlgn="base" hangingPunct="0">
              <a:spcBef>
                <a:spcPct val="0"/>
              </a:spcBef>
              <a:spcAft>
                <a:spcPct val="0"/>
              </a:spcAft>
              <a:defRPr>
                <a:latin typeface="Tahoma" panose="020B0604030504040204" pitchFamily="34" charset="0"/>
              </a:defRPr>
            </a:lvl1pPr>
          </a:lstStyle>
          <a:p>
            <a:pPr>
              <a:defRPr/>
            </a:pPr>
            <a:endParaRPr lang="en-US"/>
          </a:p>
        </p:txBody>
      </p:sp>
      <p:sp>
        <p:nvSpPr>
          <p:cNvPr id="6" name="Footer Placeholder 5">
            <a:extLst>
              <a:ext uri="{FF2B5EF4-FFF2-40B4-BE49-F238E27FC236}">
                <a16:creationId xmlns:a16="http://schemas.microsoft.com/office/drawing/2014/main" id="{4543905F-05FE-4B14-B288-11D7F13CAE0B}"/>
              </a:ext>
            </a:extLst>
          </p:cNvPr>
          <p:cNvSpPr>
            <a:spLocks noGrp="1" noChangeArrowheads="1"/>
          </p:cNvSpPr>
          <p:nvPr>
            <p:ph type="ftr" sz="quarter" idx="11"/>
          </p:nvPr>
        </p:nvSpPr>
        <p:spPr/>
        <p:txBody>
          <a:bodyPr/>
          <a:lstStyle>
            <a:lvl1pPr eaLnBrk="0" fontAlgn="base" hangingPunct="0">
              <a:spcBef>
                <a:spcPct val="0"/>
              </a:spcBef>
              <a:spcAft>
                <a:spcPct val="0"/>
              </a:spcAft>
              <a:defRPr>
                <a:latin typeface="Tahoma" panose="020B0604030504040204"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25701D9D-A01B-438F-BBB6-5F42091A99C2}"/>
              </a:ext>
            </a:extLst>
          </p:cNvPr>
          <p:cNvSpPr>
            <a:spLocks noGrp="1" noChangeArrowheads="1"/>
          </p:cNvSpPr>
          <p:nvPr>
            <p:ph type="sldNum" sz="quarter" idx="12"/>
          </p:nvPr>
        </p:nvSpPr>
        <p:spPr/>
        <p:txBody>
          <a:bodyPr/>
          <a:lstStyle>
            <a:lvl1pPr eaLnBrk="0" hangingPunct="0">
              <a:defRPr>
                <a:latin typeface="Tahoma" panose="020B0604030504040204" pitchFamily="34" charset="0"/>
              </a:defRPr>
            </a:lvl1pPr>
          </a:lstStyle>
          <a:p>
            <a:fld id="{CC25E7D5-03D8-477F-B9AB-AB1C564AE145}" type="slidenum">
              <a:rPr lang="en-US" altLang="en-US"/>
              <a:pPr/>
              <a:t>‹#›</a:t>
            </a:fld>
            <a:endParaRPr lang="en-US" altLang="en-US"/>
          </a:p>
        </p:txBody>
      </p:sp>
    </p:spTree>
    <p:extLst>
      <p:ext uri="{BB962C8B-B14F-4D97-AF65-F5344CB8AC3E}">
        <p14:creationId xmlns:p14="http://schemas.microsoft.com/office/powerpoint/2010/main" val="47696752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FF3DEC0C-7701-4907-AEF2-E58C3522431B}"/>
              </a:ext>
            </a:extLst>
          </p:cNvPr>
          <p:cNvSpPr>
            <a:spLocks noGrp="1" noChangeArrowheads="1"/>
          </p:cNvSpPr>
          <p:nvPr>
            <p:ph type="dt" sz="half" idx="10"/>
          </p:nvPr>
        </p:nvSpPr>
        <p:spPr/>
        <p:txBody>
          <a:bodyPr/>
          <a:lstStyle>
            <a:lvl1pPr eaLnBrk="0" fontAlgn="base" hangingPunct="0">
              <a:spcBef>
                <a:spcPct val="0"/>
              </a:spcBef>
              <a:spcAft>
                <a:spcPct val="0"/>
              </a:spcAft>
              <a:defRPr>
                <a:latin typeface="Tahoma" panose="020B0604030504040204" pitchFamily="34" charset="0"/>
              </a:defRPr>
            </a:lvl1pPr>
          </a:lstStyle>
          <a:p>
            <a:pPr>
              <a:defRPr/>
            </a:pPr>
            <a:endParaRPr lang="en-US"/>
          </a:p>
        </p:txBody>
      </p:sp>
      <p:sp>
        <p:nvSpPr>
          <p:cNvPr id="7" name="Rectangle 5">
            <a:extLst>
              <a:ext uri="{FF2B5EF4-FFF2-40B4-BE49-F238E27FC236}">
                <a16:creationId xmlns:a16="http://schemas.microsoft.com/office/drawing/2014/main" id="{AEA82704-128F-4DB9-A97E-185C9F429910}"/>
              </a:ext>
            </a:extLst>
          </p:cNvPr>
          <p:cNvSpPr>
            <a:spLocks noGrp="1" noChangeArrowheads="1"/>
          </p:cNvSpPr>
          <p:nvPr>
            <p:ph type="ftr" sz="quarter" idx="11"/>
          </p:nvPr>
        </p:nvSpPr>
        <p:spPr/>
        <p:txBody>
          <a:bodyPr/>
          <a:lstStyle>
            <a:lvl1pPr eaLnBrk="0" fontAlgn="base" hangingPunct="0">
              <a:spcBef>
                <a:spcPct val="0"/>
              </a:spcBef>
              <a:spcAft>
                <a:spcPct val="0"/>
              </a:spcAft>
              <a:defRPr>
                <a:latin typeface="Tahoma" panose="020B0604030504040204" pitchFamily="34" charset="0"/>
              </a:defRPr>
            </a:lvl1pPr>
          </a:lstStyle>
          <a:p>
            <a:pPr>
              <a:defRPr/>
            </a:pPr>
            <a:endParaRPr lang="en-US"/>
          </a:p>
        </p:txBody>
      </p:sp>
      <p:sp>
        <p:nvSpPr>
          <p:cNvPr id="8" name="Rectangle 6">
            <a:extLst>
              <a:ext uri="{FF2B5EF4-FFF2-40B4-BE49-F238E27FC236}">
                <a16:creationId xmlns:a16="http://schemas.microsoft.com/office/drawing/2014/main" id="{AA5EBB63-F4DE-4B22-BDA4-90866CB19BAB}"/>
              </a:ext>
            </a:extLst>
          </p:cNvPr>
          <p:cNvSpPr>
            <a:spLocks noGrp="1" noChangeArrowheads="1"/>
          </p:cNvSpPr>
          <p:nvPr>
            <p:ph type="sldNum" sz="quarter" idx="12"/>
          </p:nvPr>
        </p:nvSpPr>
        <p:spPr/>
        <p:txBody>
          <a:bodyPr/>
          <a:lstStyle>
            <a:lvl1pPr eaLnBrk="0" hangingPunct="0">
              <a:defRPr>
                <a:latin typeface="Tahoma" panose="020B0604030504040204" pitchFamily="34" charset="0"/>
              </a:defRPr>
            </a:lvl1pPr>
          </a:lstStyle>
          <a:p>
            <a:fld id="{24412E23-6375-4164-8D7F-260DFC07CCF9}" type="slidenum">
              <a:rPr lang="en-US" altLang="en-US"/>
              <a:pPr/>
              <a:t>‹#›</a:t>
            </a:fld>
            <a:endParaRPr lang="en-US" altLang="en-US"/>
          </a:p>
        </p:txBody>
      </p:sp>
    </p:spTree>
    <p:extLst>
      <p:ext uri="{BB962C8B-B14F-4D97-AF65-F5344CB8AC3E}">
        <p14:creationId xmlns:p14="http://schemas.microsoft.com/office/powerpoint/2010/main" val="68289367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1EFEBCD-02C1-4D7B-8306-8DD69E2E421F}"/>
              </a:ext>
            </a:extLst>
          </p:cNvPr>
          <p:cNvSpPr>
            <a:spLocks noGrp="1" noChangeArrowheads="1"/>
          </p:cNvSpPr>
          <p:nvPr>
            <p:ph type="dt" sz="half" idx="10"/>
          </p:nvPr>
        </p:nvSpPr>
        <p:spPr/>
        <p:txBody>
          <a:bodyPr/>
          <a:lstStyle>
            <a:lvl1pPr eaLnBrk="0" fontAlgn="base" hangingPunct="0">
              <a:spcBef>
                <a:spcPct val="0"/>
              </a:spcBef>
              <a:spcAft>
                <a:spcPct val="0"/>
              </a:spcAft>
              <a:defRPr>
                <a:latin typeface="Tahoma" panose="020B0604030504040204" pitchFamily="34" charset="0"/>
              </a:defRPr>
            </a:lvl1pPr>
          </a:lstStyle>
          <a:p>
            <a:pPr>
              <a:defRPr/>
            </a:pPr>
            <a:endParaRPr lang="en-US"/>
          </a:p>
        </p:txBody>
      </p:sp>
      <p:sp>
        <p:nvSpPr>
          <p:cNvPr id="6" name="Footer Placeholder 5">
            <a:extLst>
              <a:ext uri="{FF2B5EF4-FFF2-40B4-BE49-F238E27FC236}">
                <a16:creationId xmlns:a16="http://schemas.microsoft.com/office/drawing/2014/main" id="{CBCFE62A-7B75-465E-9B95-16AEA2B7EC65}"/>
              </a:ext>
            </a:extLst>
          </p:cNvPr>
          <p:cNvSpPr>
            <a:spLocks noGrp="1" noChangeArrowheads="1"/>
          </p:cNvSpPr>
          <p:nvPr>
            <p:ph type="ftr" sz="quarter" idx="11"/>
          </p:nvPr>
        </p:nvSpPr>
        <p:spPr/>
        <p:txBody>
          <a:bodyPr/>
          <a:lstStyle>
            <a:lvl1pPr eaLnBrk="0" fontAlgn="base" hangingPunct="0">
              <a:spcBef>
                <a:spcPct val="0"/>
              </a:spcBef>
              <a:spcAft>
                <a:spcPct val="0"/>
              </a:spcAft>
              <a:defRPr>
                <a:latin typeface="Tahoma" panose="020B0604030504040204"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46E85D0D-6976-4E51-A775-A08ACA9C07E7}"/>
              </a:ext>
            </a:extLst>
          </p:cNvPr>
          <p:cNvSpPr>
            <a:spLocks noGrp="1" noChangeArrowheads="1"/>
          </p:cNvSpPr>
          <p:nvPr>
            <p:ph type="sldNum" sz="quarter" idx="12"/>
          </p:nvPr>
        </p:nvSpPr>
        <p:spPr/>
        <p:txBody>
          <a:bodyPr/>
          <a:lstStyle>
            <a:lvl1pPr eaLnBrk="0" hangingPunct="0">
              <a:defRPr>
                <a:latin typeface="Tahoma" panose="020B0604030504040204" pitchFamily="34" charset="0"/>
              </a:defRPr>
            </a:lvl1pPr>
          </a:lstStyle>
          <a:p>
            <a:fld id="{702483C1-8E67-480A-BDF8-8B0945B379D3}" type="slidenum">
              <a:rPr lang="en-US" altLang="en-US"/>
              <a:pPr/>
              <a:t>‹#›</a:t>
            </a:fld>
            <a:endParaRPr lang="en-US" altLang="en-US"/>
          </a:p>
        </p:txBody>
      </p:sp>
    </p:spTree>
    <p:extLst>
      <p:ext uri="{BB962C8B-B14F-4D97-AF65-F5344CB8AC3E}">
        <p14:creationId xmlns:p14="http://schemas.microsoft.com/office/powerpoint/2010/main" val="78730534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8306"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98307"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a:extLst>
              <a:ext uri="{FF2B5EF4-FFF2-40B4-BE49-F238E27FC236}">
                <a16:creationId xmlns:a16="http://schemas.microsoft.com/office/drawing/2014/main" id="{541FEB48-84D3-4B1D-8A6C-92B82F9E417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7EA48E8-1E25-46F5-A184-CA873F2260E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8713A81-98DD-41BA-B7C4-B6CD129B5C08}"/>
              </a:ext>
            </a:extLst>
          </p:cNvPr>
          <p:cNvSpPr>
            <a:spLocks noGrp="1" noChangeArrowheads="1"/>
          </p:cNvSpPr>
          <p:nvPr>
            <p:ph type="sldNum" sz="quarter" idx="12"/>
          </p:nvPr>
        </p:nvSpPr>
        <p:spPr>
          <a:ln/>
        </p:spPr>
        <p:txBody>
          <a:bodyPr/>
          <a:lstStyle>
            <a:lvl1pPr>
              <a:defRPr/>
            </a:lvl1pPr>
          </a:lstStyle>
          <a:p>
            <a:fld id="{1307F7FB-FC3C-4874-95C9-9138EA608DEE}" type="slidenum">
              <a:rPr lang="en-US" altLang="en-US"/>
              <a:pPr/>
              <a:t>‹#›</a:t>
            </a:fld>
            <a:endParaRPr lang="en-US" altLang="en-US"/>
          </a:p>
        </p:txBody>
      </p:sp>
    </p:spTree>
    <p:extLst>
      <p:ext uri="{BB962C8B-B14F-4D97-AF65-F5344CB8AC3E}">
        <p14:creationId xmlns:p14="http://schemas.microsoft.com/office/powerpoint/2010/main" val="286635719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C038DDB-3283-42DB-9990-0BBDE3DD398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8458AEF-DC12-4B3C-801F-91D05A3C749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76C5141-1BDF-4DAE-B3BA-C10C8DA6D888}"/>
              </a:ext>
            </a:extLst>
          </p:cNvPr>
          <p:cNvSpPr>
            <a:spLocks noGrp="1" noChangeArrowheads="1"/>
          </p:cNvSpPr>
          <p:nvPr>
            <p:ph type="sldNum" sz="quarter" idx="12"/>
          </p:nvPr>
        </p:nvSpPr>
        <p:spPr>
          <a:ln/>
        </p:spPr>
        <p:txBody>
          <a:bodyPr/>
          <a:lstStyle>
            <a:lvl1pPr>
              <a:defRPr/>
            </a:lvl1pPr>
          </a:lstStyle>
          <a:p>
            <a:fld id="{6882DF33-41F1-412A-9A4A-F28BFFF3E30B}" type="slidenum">
              <a:rPr lang="en-US" altLang="en-US"/>
              <a:pPr/>
              <a:t>‹#›</a:t>
            </a:fld>
            <a:endParaRPr lang="en-US" altLang="en-US"/>
          </a:p>
        </p:txBody>
      </p:sp>
    </p:spTree>
    <p:extLst>
      <p:ext uri="{BB962C8B-B14F-4D97-AF65-F5344CB8AC3E}">
        <p14:creationId xmlns:p14="http://schemas.microsoft.com/office/powerpoint/2010/main" val="211726703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45FBA687-2337-4DD6-B901-EDE76F397F0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EB6B1E7-A601-4BB9-A2E3-2E75EDD4DA5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4751205-79E8-4A15-80DF-BA20EC33E475}"/>
              </a:ext>
            </a:extLst>
          </p:cNvPr>
          <p:cNvSpPr>
            <a:spLocks noGrp="1" noChangeArrowheads="1"/>
          </p:cNvSpPr>
          <p:nvPr>
            <p:ph type="sldNum" sz="quarter" idx="12"/>
          </p:nvPr>
        </p:nvSpPr>
        <p:spPr>
          <a:ln/>
        </p:spPr>
        <p:txBody>
          <a:bodyPr/>
          <a:lstStyle>
            <a:lvl1pPr>
              <a:defRPr/>
            </a:lvl1pPr>
          </a:lstStyle>
          <a:p>
            <a:fld id="{461D8154-D77C-442C-B662-974D598E11E3}" type="slidenum">
              <a:rPr lang="en-US" altLang="en-US"/>
              <a:pPr/>
              <a:t>‹#›</a:t>
            </a:fld>
            <a:endParaRPr lang="en-US" altLang="en-US"/>
          </a:p>
        </p:txBody>
      </p:sp>
    </p:spTree>
    <p:extLst>
      <p:ext uri="{BB962C8B-B14F-4D97-AF65-F5344CB8AC3E}">
        <p14:creationId xmlns:p14="http://schemas.microsoft.com/office/powerpoint/2010/main" val="357302292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A2C09A89-6C21-45D4-95B4-03254F8056B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A013E0A-D10F-4AE8-A199-73842526A34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7A036DE-AB6C-4218-BB8B-B7E0B7B9AB0D}"/>
              </a:ext>
            </a:extLst>
          </p:cNvPr>
          <p:cNvSpPr>
            <a:spLocks noGrp="1" noChangeArrowheads="1"/>
          </p:cNvSpPr>
          <p:nvPr>
            <p:ph type="sldNum" sz="quarter" idx="12"/>
          </p:nvPr>
        </p:nvSpPr>
        <p:spPr>
          <a:ln/>
        </p:spPr>
        <p:txBody>
          <a:bodyPr/>
          <a:lstStyle>
            <a:lvl1pPr>
              <a:defRPr/>
            </a:lvl1pPr>
          </a:lstStyle>
          <a:p>
            <a:fld id="{4B5FA7E6-B362-4777-9547-482272DB8358}" type="slidenum">
              <a:rPr lang="en-US" altLang="en-US"/>
              <a:pPr/>
              <a:t>‹#›</a:t>
            </a:fld>
            <a:endParaRPr lang="en-US" altLang="en-US"/>
          </a:p>
        </p:txBody>
      </p:sp>
    </p:spTree>
    <p:extLst>
      <p:ext uri="{BB962C8B-B14F-4D97-AF65-F5344CB8AC3E}">
        <p14:creationId xmlns:p14="http://schemas.microsoft.com/office/powerpoint/2010/main" val="190590838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09B1AEBF-61B7-4F1E-AE28-E97C9A44E69C}"/>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0FA714F9-2B9C-4AF0-BE1D-6420EDD3613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DF3BE109-BF7A-4197-9454-64CE82DC8E31}"/>
              </a:ext>
            </a:extLst>
          </p:cNvPr>
          <p:cNvSpPr>
            <a:spLocks noGrp="1" noChangeArrowheads="1"/>
          </p:cNvSpPr>
          <p:nvPr>
            <p:ph type="sldNum" sz="quarter" idx="12"/>
          </p:nvPr>
        </p:nvSpPr>
        <p:spPr>
          <a:ln/>
        </p:spPr>
        <p:txBody>
          <a:bodyPr/>
          <a:lstStyle>
            <a:lvl1pPr>
              <a:defRPr/>
            </a:lvl1pPr>
          </a:lstStyle>
          <a:p>
            <a:fld id="{0A3F694D-6C2B-482E-B012-20A689BEF46D}" type="slidenum">
              <a:rPr lang="en-US" altLang="en-US"/>
              <a:pPr/>
              <a:t>‹#›</a:t>
            </a:fld>
            <a:endParaRPr lang="en-US" altLang="en-US"/>
          </a:p>
        </p:txBody>
      </p:sp>
    </p:spTree>
    <p:extLst>
      <p:ext uri="{BB962C8B-B14F-4D97-AF65-F5344CB8AC3E}">
        <p14:creationId xmlns:p14="http://schemas.microsoft.com/office/powerpoint/2010/main" val="78177713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B5B41A52-930F-431B-A767-71F2CA2A4B67}"/>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8A5007DF-94B0-48B4-8BD2-D36FE114A7E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BD255B66-858A-4FFF-BFB7-8425AE42F735}"/>
              </a:ext>
            </a:extLst>
          </p:cNvPr>
          <p:cNvSpPr>
            <a:spLocks noGrp="1" noChangeArrowheads="1"/>
          </p:cNvSpPr>
          <p:nvPr>
            <p:ph type="sldNum" sz="quarter" idx="12"/>
          </p:nvPr>
        </p:nvSpPr>
        <p:spPr>
          <a:ln/>
        </p:spPr>
        <p:txBody>
          <a:bodyPr/>
          <a:lstStyle>
            <a:lvl1pPr>
              <a:defRPr/>
            </a:lvl1pPr>
          </a:lstStyle>
          <a:p>
            <a:fld id="{22D059C0-6C9C-40A7-98B1-6F148E7DAF51}" type="slidenum">
              <a:rPr lang="en-US" altLang="en-US"/>
              <a:pPr/>
              <a:t>‹#›</a:t>
            </a:fld>
            <a:endParaRPr lang="en-US" altLang="en-US"/>
          </a:p>
        </p:txBody>
      </p:sp>
    </p:spTree>
    <p:extLst>
      <p:ext uri="{BB962C8B-B14F-4D97-AF65-F5344CB8AC3E}">
        <p14:creationId xmlns:p14="http://schemas.microsoft.com/office/powerpoint/2010/main" val="141883539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8894BA14-8E13-4E99-A7A8-4D0D517FEFE6}"/>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0B8701F4-0089-4997-BD97-38353B5B723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AC34DC1F-72CA-47D9-8C49-FA4A3CD57F76}"/>
              </a:ext>
            </a:extLst>
          </p:cNvPr>
          <p:cNvSpPr>
            <a:spLocks noGrp="1" noChangeArrowheads="1"/>
          </p:cNvSpPr>
          <p:nvPr>
            <p:ph type="sldNum" sz="quarter" idx="12"/>
          </p:nvPr>
        </p:nvSpPr>
        <p:spPr>
          <a:ln/>
        </p:spPr>
        <p:txBody>
          <a:bodyPr/>
          <a:lstStyle>
            <a:lvl1pPr>
              <a:defRPr/>
            </a:lvl1pPr>
          </a:lstStyle>
          <a:p>
            <a:fld id="{88B5A2C1-D577-4039-BEFC-FA6741A57BA5}" type="slidenum">
              <a:rPr lang="en-US" altLang="en-US"/>
              <a:pPr/>
              <a:t>‹#›</a:t>
            </a:fld>
            <a:endParaRPr lang="en-US" altLang="en-US"/>
          </a:p>
        </p:txBody>
      </p:sp>
    </p:spTree>
    <p:extLst>
      <p:ext uri="{BB962C8B-B14F-4D97-AF65-F5344CB8AC3E}">
        <p14:creationId xmlns:p14="http://schemas.microsoft.com/office/powerpoint/2010/main" val="302590393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804CA0EB-A59B-4EF9-904F-60773EA4876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4557F9B-C71D-4FAF-964A-A80C18BEEEF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1F5324C7-C80D-489C-9850-685667A05635}"/>
              </a:ext>
            </a:extLst>
          </p:cNvPr>
          <p:cNvSpPr>
            <a:spLocks noGrp="1" noChangeArrowheads="1"/>
          </p:cNvSpPr>
          <p:nvPr>
            <p:ph type="sldNum" sz="quarter" idx="12"/>
          </p:nvPr>
        </p:nvSpPr>
        <p:spPr>
          <a:ln/>
        </p:spPr>
        <p:txBody>
          <a:bodyPr/>
          <a:lstStyle>
            <a:lvl1pPr>
              <a:defRPr/>
            </a:lvl1pPr>
          </a:lstStyle>
          <a:p>
            <a:fld id="{CFDC8E9D-86D4-48E8-B589-89EAA8178B51}" type="slidenum">
              <a:rPr lang="en-US" altLang="en-US"/>
              <a:pPr/>
              <a:t>‹#›</a:t>
            </a:fld>
            <a:endParaRPr lang="en-US" altLang="en-US"/>
          </a:p>
        </p:txBody>
      </p:sp>
    </p:spTree>
    <p:extLst>
      <p:ext uri="{BB962C8B-B14F-4D97-AF65-F5344CB8AC3E}">
        <p14:creationId xmlns:p14="http://schemas.microsoft.com/office/powerpoint/2010/main" val="234052843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D899BC39-4AD9-420F-BA48-25AB24A94F0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CD51460-BB96-4A07-877C-A117DD91E4F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1D53A3B-E202-450A-A878-C9105CE54BCD}"/>
              </a:ext>
            </a:extLst>
          </p:cNvPr>
          <p:cNvSpPr>
            <a:spLocks noGrp="1" noChangeArrowheads="1"/>
          </p:cNvSpPr>
          <p:nvPr>
            <p:ph type="sldNum" sz="quarter" idx="12"/>
          </p:nvPr>
        </p:nvSpPr>
        <p:spPr>
          <a:ln/>
        </p:spPr>
        <p:txBody>
          <a:bodyPr/>
          <a:lstStyle>
            <a:lvl1pPr>
              <a:defRPr/>
            </a:lvl1pPr>
          </a:lstStyle>
          <a:p>
            <a:fld id="{D3C40DC0-1263-4381-B457-7C9E6C43E3D0}" type="slidenum">
              <a:rPr lang="en-US" altLang="en-US"/>
              <a:pPr/>
              <a:t>‹#›</a:t>
            </a:fld>
            <a:endParaRPr lang="en-US" altLang="en-US"/>
          </a:p>
        </p:txBody>
      </p:sp>
    </p:spTree>
    <p:extLst>
      <p:ext uri="{BB962C8B-B14F-4D97-AF65-F5344CB8AC3E}">
        <p14:creationId xmlns:p14="http://schemas.microsoft.com/office/powerpoint/2010/main" val="180675695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4299318-AE6F-4791-9063-4A42A5CC633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56B22DD-679C-4A0B-AF48-BC03621098C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4E6DFB1-748C-4031-BD66-65758D3301C1}"/>
              </a:ext>
            </a:extLst>
          </p:cNvPr>
          <p:cNvSpPr>
            <a:spLocks noGrp="1" noChangeArrowheads="1"/>
          </p:cNvSpPr>
          <p:nvPr>
            <p:ph type="sldNum" sz="quarter" idx="12"/>
          </p:nvPr>
        </p:nvSpPr>
        <p:spPr>
          <a:ln/>
        </p:spPr>
        <p:txBody>
          <a:bodyPr/>
          <a:lstStyle>
            <a:lvl1pPr>
              <a:defRPr/>
            </a:lvl1pPr>
          </a:lstStyle>
          <a:p>
            <a:fld id="{7749A96A-1189-496A-89B9-C0C35A077219}" type="slidenum">
              <a:rPr lang="en-US" altLang="en-US"/>
              <a:pPr/>
              <a:t>‹#›</a:t>
            </a:fld>
            <a:endParaRPr lang="en-US" altLang="en-US"/>
          </a:p>
        </p:txBody>
      </p:sp>
    </p:spTree>
    <p:extLst>
      <p:ext uri="{BB962C8B-B14F-4D97-AF65-F5344CB8AC3E}">
        <p14:creationId xmlns:p14="http://schemas.microsoft.com/office/powerpoint/2010/main" val="412324288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2798ECC-C6A4-47F4-80F4-659B05B3020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1513E1F-2F22-40D9-9C08-4A0BEB7898D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5319B58-F33B-454F-89D0-009A207575DF}"/>
              </a:ext>
            </a:extLst>
          </p:cNvPr>
          <p:cNvSpPr>
            <a:spLocks noGrp="1" noChangeArrowheads="1"/>
          </p:cNvSpPr>
          <p:nvPr>
            <p:ph type="sldNum" sz="quarter" idx="12"/>
          </p:nvPr>
        </p:nvSpPr>
        <p:spPr>
          <a:ln/>
        </p:spPr>
        <p:txBody>
          <a:bodyPr/>
          <a:lstStyle>
            <a:lvl1pPr>
              <a:defRPr/>
            </a:lvl1pPr>
          </a:lstStyle>
          <a:p>
            <a:fld id="{A3040390-D91E-4B95-927E-7E162106FB0E}" type="slidenum">
              <a:rPr lang="en-US" altLang="en-US"/>
              <a:pPr/>
              <a:t>‹#›</a:t>
            </a:fld>
            <a:endParaRPr lang="en-US" altLang="en-US"/>
          </a:p>
        </p:txBody>
      </p:sp>
    </p:spTree>
    <p:extLst>
      <p:ext uri="{BB962C8B-B14F-4D97-AF65-F5344CB8AC3E}">
        <p14:creationId xmlns:p14="http://schemas.microsoft.com/office/powerpoint/2010/main" val="42566632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30530642-475D-4779-ABD6-70DBFE6C1264}"/>
              </a:ext>
            </a:extLst>
          </p:cNvPr>
          <p:cNvSpPr>
            <a:spLocks noGrp="1" noChangeArrowheads="1"/>
          </p:cNvSpPr>
          <p:nvPr>
            <p:ph type="dt" sz="half" idx="10"/>
          </p:nvPr>
        </p:nvSpPr>
        <p:spPr>
          <a:ln/>
        </p:spPr>
        <p:txBody>
          <a:bodyPr/>
          <a:lstStyle>
            <a:lvl1pPr>
              <a:defRPr/>
            </a:lvl1pPr>
          </a:lstStyle>
          <a:p>
            <a:pPr>
              <a:defRPr/>
            </a:pPr>
            <a:endParaRPr lang="en-US"/>
          </a:p>
        </p:txBody>
      </p:sp>
      <p:sp>
        <p:nvSpPr>
          <p:cNvPr id="7" name="Rectangle 5">
            <a:extLst>
              <a:ext uri="{FF2B5EF4-FFF2-40B4-BE49-F238E27FC236}">
                <a16:creationId xmlns:a16="http://schemas.microsoft.com/office/drawing/2014/main" id="{8706681E-FF86-4502-B843-70CEC23B016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8" name="Rectangle 6">
            <a:extLst>
              <a:ext uri="{FF2B5EF4-FFF2-40B4-BE49-F238E27FC236}">
                <a16:creationId xmlns:a16="http://schemas.microsoft.com/office/drawing/2014/main" id="{5F2DDAE8-7BB8-4B67-A5A2-9C2AD8B9E038}"/>
              </a:ext>
            </a:extLst>
          </p:cNvPr>
          <p:cNvSpPr>
            <a:spLocks noGrp="1" noChangeArrowheads="1"/>
          </p:cNvSpPr>
          <p:nvPr>
            <p:ph type="sldNum" sz="quarter" idx="12"/>
          </p:nvPr>
        </p:nvSpPr>
        <p:spPr>
          <a:ln/>
        </p:spPr>
        <p:txBody>
          <a:bodyPr/>
          <a:lstStyle>
            <a:lvl1pPr>
              <a:defRPr/>
            </a:lvl1pPr>
          </a:lstStyle>
          <a:p>
            <a:fld id="{82233A2A-59C3-4598-943D-2C24633B3B88}" type="slidenum">
              <a:rPr lang="en-US" altLang="en-US"/>
              <a:pPr/>
              <a:t>‹#›</a:t>
            </a:fld>
            <a:endParaRPr lang="en-US" altLang="en-US"/>
          </a:p>
        </p:txBody>
      </p:sp>
    </p:spTree>
    <p:extLst>
      <p:ext uri="{BB962C8B-B14F-4D97-AF65-F5344CB8AC3E}">
        <p14:creationId xmlns:p14="http://schemas.microsoft.com/office/powerpoint/2010/main" val="70357116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2C2B08D9-B74D-41BE-AD7E-6516DCD4AFB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5E642CA-0E9E-4DE3-AC61-82550BCBB86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7EBBE45-5565-452A-A461-2C9E22BFBB5A}"/>
              </a:ext>
            </a:extLst>
          </p:cNvPr>
          <p:cNvSpPr>
            <a:spLocks noGrp="1" noChangeArrowheads="1"/>
          </p:cNvSpPr>
          <p:nvPr>
            <p:ph type="sldNum" sz="quarter" idx="12"/>
          </p:nvPr>
        </p:nvSpPr>
        <p:spPr>
          <a:ln/>
        </p:spPr>
        <p:txBody>
          <a:bodyPr/>
          <a:lstStyle>
            <a:lvl1pPr>
              <a:defRPr/>
            </a:lvl1pPr>
          </a:lstStyle>
          <a:p>
            <a:fld id="{793E813C-BA1F-4BB9-91EB-038A8CF8D4D6}" type="slidenum">
              <a:rPr lang="en-US" altLang="en-US"/>
              <a:pPr/>
              <a:t>‹#›</a:t>
            </a:fld>
            <a:endParaRPr lang="en-US" altLang="en-US"/>
          </a:p>
        </p:txBody>
      </p:sp>
    </p:spTree>
    <p:extLst>
      <p:ext uri="{BB962C8B-B14F-4D97-AF65-F5344CB8AC3E}">
        <p14:creationId xmlns:p14="http://schemas.microsoft.com/office/powerpoint/2010/main" val="118954365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AndTx" preserve="1">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Content Placeholder 2"/>
          <p:cNvSpPr>
            <a:spLocks noGrp="1"/>
          </p:cNvSpPr>
          <p:nvPr>
            <p:ph sz="quarter" idx="1"/>
          </p:nvPr>
        </p:nvSpPr>
        <p:spPr>
          <a:xfrm>
            <a:off x="457200" y="19812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57200" y="41148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half" idx="3"/>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84BE63F3-D456-4283-BC77-40958166BF58}"/>
              </a:ext>
            </a:extLst>
          </p:cNvPr>
          <p:cNvSpPr>
            <a:spLocks noGrp="1" noChangeArrowheads="1"/>
          </p:cNvSpPr>
          <p:nvPr>
            <p:ph type="dt" sz="half" idx="10"/>
          </p:nvPr>
        </p:nvSpPr>
        <p:spPr>
          <a:ln/>
        </p:spPr>
        <p:txBody>
          <a:bodyPr/>
          <a:lstStyle>
            <a:lvl1pPr>
              <a:defRPr/>
            </a:lvl1pPr>
          </a:lstStyle>
          <a:p>
            <a:pPr>
              <a:defRPr/>
            </a:pPr>
            <a:endParaRPr lang="en-US"/>
          </a:p>
        </p:txBody>
      </p:sp>
      <p:sp>
        <p:nvSpPr>
          <p:cNvPr id="7" name="Rectangle 5">
            <a:extLst>
              <a:ext uri="{FF2B5EF4-FFF2-40B4-BE49-F238E27FC236}">
                <a16:creationId xmlns:a16="http://schemas.microsoft.com/office/drawing/2014/main" id="{0D828A75-0BFF-48C1-8F9B-9734009E974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8" name="Rectangle 6">
            <a:extLst>
              <a:ext uri="{FF2B5EF4-FFF2-40B4-BE49-F238E27FC236}">
                <a16:creationId xmlns:a16="http://schemas.microsoft.com/office/drawing/2014/main" id="{662521BE-3E07-4100-B8EC-82C353361DC1}"/>
              </a:ext>
            </a:extLst>
          </p:cNvPr>
          <p:cNvSpPr>
            <a:spLocks noGrp="1" noChangeArrowheads="1"/>
          </p:cNvSpPr>
          <p:nvPr>
            <p:ph type="sldNum" sz="quarter" idx="12"/>
          </p:nvPr>
        </p:nvSpPr>
        <p:spPr>
          <a:ln/>
        </p:spPr>
        <p:txBody>
          <a:bodyPr/>
          <a:lstStyle>
            <a:lvl1pPr>
              <a:defRPr/>
            </a:lvl1pPr>
          </a:lstStyle>
          <a:p>
            <a:fld id="{37781267-8AB1-422F-8E9B-73091360FCC5}" type="slidenum">
              <a:rPr lang="en-US" altLang="en-US"/>
              <a:pPr/>
              <a:t>‹#›</a:t>
            </a:fld>
            <a:endParaRPr lang="en-US" altLang="en-US"/>
          </a:p>
        </p:txBody>
      </p:sp>
    </p:spTree>
    <p:extLst>
      <p:ext uri="{BB962C8B-B14F-4D97-AF65-F5344CB8AC3E}">
        <p14:creationId xmlns:p14="http://schemas.microsoft.com/office/powerpoint/2010/main" val="356975898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Content Placeholder 2"/>
          <p:cNvSpPr>
            <a:spLocks noGrp="1"/>
          </p:cNvSpPr>
          <p:nvPr>
            <p:ph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40E48A54-ADCF-4A14-919C-B187930BE0C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3FE1F5E-E2DC-4773-B795-4CDAEAF0EFC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C39423F-86BA-420E-828B-FCAC317E94E7}"/>
              </a:ext>
            </a:extLst>
          </p:cNvPr>
          <p:cNvSpPr>
            <a:spLocks noGrp="1" noChangeArrowheads="1"/>
          </p:cNvSpPr>
          <p:nvPr>
            <p:ph type="sldNum" sz="quarter" idx="12"/>
          </p:nvPr>
        </p:nvSpPr>
        <p:spPr>
          <a:ln/>
        </p:spPr>
        <p:txBody>
          <a:bodyPr/>
          <a:lstStyle>
            <a:lvl1pPr>
              <a:defRPr/>
            </a:lvl1pPr>
          </a:lstStyle>
          <a:p>
            <a:fld id="{6D9D384D-21A5-4977-A6C0-FB6B28615D80}" type="slidenum">
              <a:rPr lang="en-US" altLang="en-US"/>
              <a:pPr/>
              <a:t>‹#›</a:t>
            </a:fld>
            <a:endParaRPr lang="en-US" altLang="en-US"/>
          </a:p>
        </p:txBody>
      </p:sp>
    </p:spTree>
    <p:extLst>
      <p:ext uri="{BB962C8B-B14F-4D97-AF65-F5344CB8AC3E}">
        <p14:creationId xmlns:p14="http://schemas.microsoft.com/office/powerpoint/2010/main" val="96861084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96B14-D051-4BF8-AE41-9D10B27EF7AC}"/>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BC84927-C5C7-4A02-936D-871586143A96}"/>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1C7C3E6-9258-42D1-9185-896389AE6487}"/>
              </a:ext>
            </a:extLst>
          </p:cNvPr>
          <p:cNvSpPr>
            <a:spLocks noGrp="1"/>
          </p:cNvSpPr>
          <p:nvPr>
            <p:ph type="dt" sz="half" idx="10"/>
          </p:nvPr>
        </p:nvSpPr>
        <p:spPr/>
        <p:txBody>
          <a:bodyPr/>
          <a:lstStyle/>
          <a:p>
            <a:fld id="{953AE79B-9C13-4ED2-9BEA-C16BB7FD5630}" type="datetimeFigureOut">
              <a:rPr lang="en-US" smtClean="0"/>
              <a:t>7/13/2026</a:t>
            </a:fld>
            <a:endParaRPr lang="en-US"/>
          </a:p>
        </p:txBody>
      </p:sp>
      <p:sp>
        <p:nvSpPr>
          <p:cNvPr id="5" name="Footer Placeholder 4">
            <a:extLst>
              <a:ext uri="{FF2B5EF4-FFF2-40B4-BE49-F238E27FC236}">
                <a16:creationId xmlns:a16="http://schemas.microsoft.com/office/drawing/2014/main" id="{149E3E1A-2DAF-4128-850D-E9079746F7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FC01C3-D32B-4EA0-B32B-7DAE54BCFF5B}"/>
              </a:ext>
            </a:extLst>
          </p:cNvPr>
          <p:cNvSpPr>
            <a:spLocks noGrp="1"/>
          </p:cNvSpPr>
          <p:nvPr>
            <p:ph type="sldNum" sz="quarter" idx="12"/>
          </p:nvPr>
        </p:nvSpPr>
        <p:spPr/>
        <p:txBody>
          <a:bodyPr/>
          <a:lstStyle/>
          <a:p>
            <a:fld id="{F52B37CA-53FA-413C-988E-B99384F148B5}" type="slidenum">
              <a:rPr lang="en-US" smtClean="0"/>
              <a:t>‹#›</a:t>
            </a:fld>
            <a:endParaRPr lang="en-US"/>
          </a:p>
        </p:txBody>
      </p:sp>
    </p:spTree>
    <p:extLst>
      <p:ext uri="{BB962C8B-B14F-4D97-AF65-F5344CB8AC3E}">
        <p14:creationId xmlns:p14="http://schemas.microsoft.com/office/powerpoint/2010/main" val="272657397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B97CC-00BC-4E2E-91ED-68BD0EC5FC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506236-234E-4804-A744-8E3A308F654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0E9B2A-0994-4790-9411-74291EF8422F}"/>
              </a:ext>
            </a:extLst>
          </p:cNvPr>
          <p:cNvSpPr>
            <a:spLocks noGrp="1"/>
          </p:cNvSpPr>
          <p:nvPr>
            <p:ph type="dt" sz="half" idx="10"/>
          </p:nvPr>
        </p:nvSpPr>
        <p:spPr/>
        <p:txBody>
          <a:bodyPr/>
          <a:lstStyle/>
          <a:p>
            <a:fld id="{953AE79B-9C13-4ED2-9BEA-C16BB7FD5630}" type="datetimeFigureOut">
              <a:rPr lang="en-US" smtClean="0"/>
              <a:t>7/13/2026</a:t>
            </a:fld>
            <a:endParaRPr lang="en-US"/>
          </a:p>
        </p:txBody>
      </p:sp>
      <p:sp>
        <p:nvSpPr>
          <p:cNvPr id="5" name="Footer Placeholder 4">
            <a:extLst>
              <a:ext uri="{FF2B5EF4-FFF2-40B4-BE49-F238E27FC236}">
                <a16:creationId xmlns:a16="http://schemas.microsoft.com/office/drawing/2014/main" id="{8DECEE5E-2C8A-4D3E-97AC-A97452EFB7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8BE047-1725-4DDE-BD83-91CB51CADB10}"/>
              </a:ext>
            </a:extLst>
          </p:cNvPr>
          <p:cNvSpPr>
            <a:spLocks noGrp="1"/>
          </p:cNvSpPr>
          <p:nvPr>
            <p:ph type="sldNum" sz="quarter" idx="12"/>
          </p:nvPr>
        </p:nvSpPr>
        <p:spPr/>
        <p:txBody>
          <a:bodyPr/>
          <a:lstStyle/>
          <a:p>
            <a:fld id="{F52B37CA-53FA-413C-988E-B99384F148B5}" type="slidenum">
              <a:rPr lang="en-US" smtClean="0"/>
              <a:t>‹#›</a:t>
            </a:fld>
            <a:endParaRPr lang="en-US"/>
          </a:p>
        </p:txBody>
      </p:sp>
    </p:spTree>
    <p:extLst>
      <p:ext uri="{BB962C8B-B14F-4D97-AF65-F5344CB8AC3E}">
        <p14:creationId xmlns:p14="http://schemas.microsoft.com/office/powerpoint/2010/main" val="157965228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19E0D-6671-496D-B54D-DC2353667A54}"/>
              </a:ext>
            </a:extLst>
          </p:cNvPr>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D4687A2-C66A-4601-9939-730E3C784519}"/>
              </a:ext>
            </a:extLst>
          </p:cNvPr>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BDCC0-4AA9-4402-9C38-5C0AE9DDA427}"/>
              </a:ext>
            </a:extLst>
          </p:cNvPr>
          <p:cNvSpPr>
            <a:spLocks noGrp="1"/>
          </p:cNvSpPr>
          <p:nvPr>
            <p:ph type="dt" sz="half" idx="10"/>
          </p:nvPr>
        </p:nvSpPr>
        <p:spPr/>
        <p:txBody>
          <a:bodyPr/>
          <a:lstStyle/>
          <a:p>
            <a:fld id="{953AE79B-9C13-4ED2-9BEA-C16BB7FD5630}" type="datetimeFigureOut">
              <a:rPr lang="en-US" smtClean="0"/>
              <a:t>7/13/2026</a:t>
            </a:fld>
            <a:endParaRPr lang="en-US"/>
          </a:p>
        </p:txBody>
      </p:sp>
      <p:sp>
        <p:nvSpPr>
          <p:cNvPr id="5" name="Footer Placeholder 4">
            <a:extLst>
              <a:ext uri="{FF2B5EF4-FFF2-40B4-BE49-F238E27FC236}">
                <a16:creationId xmlns:a16="http://schemas.microsoft.com/office/drawing/2014/main" id="{6C06AB62-8149-4C7E-813A-4263235B64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A80B70-8E5C-40CF-AF7B-686C6561C2FC}"/>
              </a:ext>
            </a:extLst>
          </p:cNvPr>
          <p:cNvSpPr>
            <a:spLocks noGrp="1"/>
          </p:cNvSpPr>
          <p:nvPr>
            <p:ph type="sldNum" sz="quarter" idx="12"/>
          </p:nvPr>
        </p:nvSpPr>
        <p:spPr/>
        <p:txBody>
          <a:bodyPr/>
          <a:lstStyle/>
          <a:p>
            <a:fld id="{F52B37CA-53FA-413C-988E-B99384F148B5}" type="slidenum">
              <a:rPr lang="en-US" smtClean="0"/>
              <a:t>‹#›</a:t>
            </a:fld>
            <a:endParaRPr lang="en-US"/>
          </a:p>
        </p:txBody>
      </p:sp>
    </p:spTree>
    <p:extLst>
      <p:ext uri="{BB962C8B-B14F-4D97-AF65-F5344CB8AC3E}">
        <p14:creationId xmlns:p14="http://schemas.microsoft.com/office/powerpoint/2010/main" val="266343620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1B676-C45C-4935-B345-99FA64356D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B23633-355B-4162-855F-ECD12E95055F}"/>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1F1EF1-38CE-4C3E-B3D5-9D3F298B41F4}"/>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CA260BE-E251-415F-98D0-21B527349FD4}"/>
              </a:ext>
            </a:extLst>
          </p:cNvPr>
          <p:cNvSpPr>
            <a:spLocks noGrp="1"/>
          </p:cNvSpPr>
          <p:nvPr>
            <p:ph type="dt" sz="half" idx="10"/>
          </p:nvPr>
        </p:nvSpPr>
        <p:spPr/>
        <p:txBody>
          <a:bodyPr/>
          <a:lstStyle/>
          <a:p>
            <a:fld id="{953AE79B-9C13-4ED2-9BEA-C16BB7FD5630}" type="datetimeFigureOut">
              <a:rPr lang="en-US" smtClean="0"/>
              <a:t>7/13/2026</a:t>
            </a:fld>
            <a:endParaRPr lang="en-US"/>
          </a:p>
        </p:txBody>
      </p:sp>
      <p:sp>
        <p:nvSpPr>
          <p:cNvPr id="6" name="Footer Placeholder 5">
            <a:extLst>
              <a:ext uri="{FF2B5EF4-FFF2-40B4-BE49-F238E27FC236}">
                <a16:creationId xmlns:a16="http://schemas.microsoft.com/office/drawing/2014/main" id="{AED48927-9FA8-49F8-A616-6DE43D83D0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8A1A07-1AFB-486F-B082-901A898D85CB}"/>
              </a:ext>
            </a:extLst>
          </p:cNvPr>
          <p:cNvSpPr>
            <a:spLocks noGrp="1"/>
          </p:cNvSpPr>
          <p:nvPr>
            <p:ph type="sldNum" sz="quarter" idx="12"/>
          </p:nvPr>
        </p:nvSpPr>
        <p:spPr/>
        <p:txBody>
          <a:bodyPr/>
          <a:lstStyle/>
          <a:p>
            <a:fld id="{F52B37CA-53FA-413C-988E-B99384F148B5}" type="slidenum">
              <a:rPr lang="en-US" smtClean="0"/>
              <a:t>‹#›</a:t>
            </a:fld>
            <a:endParaRPr lang="en-US"/>
          </a:p>
        </p:txBody>
      </p:sp>
    </p:spTree>
    <p:extLst>
      <p:ext uri="{BB962C8B-B14F-4D97-AF65-F5344CB8AC3E}">
        <p14:creationId xmlns:p14="http://schemas.microsoft.com/office/powerpoint/2010/main" val="74803056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80D24-7D29-4E9F-A64F-00A36D4D8169}"/>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70F981C-BF97-4C23-BF32-D4235AF432D3}"/>
              </a:ext>
            </a:extLst>
          </p:cNvPr>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B2A966D-EACE-4064-8746-02BB7E3AB3F0}"/>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A73DBCE-84DB-45DF-B7DF-E5A3D236129E}"/>
              </a:ext>
            </a:extLst>
          </p:cNvPr>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B8D45BD-67D3-4C73-B1A3-B0FCC3210691}"/>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42AFE39-5DC0-4872-9FE5-C27F323518BE}"/>
              </a:ext>
            </a:extLst>
          </p:cNvPr>
          <p:cNvSpPr>
            <a:spLocks noGrp="1"/>
          </p:cNvSpPr>
          <p:nvPr>
            <p:ph type="dt" sz="half" idx="10"/>
          </p:nvPr>
        </p:nvSpPr>
        <p:spPr/>
        <p:txBody>
          <a:bodyPr/>
          <a:lstStyle/>
          <a:p>
            <a:fld id="{953AE79B-9C13-4ED2-9BEA-C16BB7FD5630}" type="datetimeFigureOut">
              <a:rPr lang="en-US" smtClean="0"/>
              <a:t>7/13/2026</a:t>
            </a:fld>
            <a:endParaRPr lang="en-US"/>
          </a:p>
        </p:txBody>
      </p:sp>
      <p:sp>
        <p:nvSpPr>
          <p:cNvPr id="8" name="Footer Placeholder 7">
            <a:extLst>
              <a:ext uri="{FF2B5EF4-FFF2-40B4-BE49-F238E27FC236}">
                <a16:creationId xmlns:a16="http://schemas.microsoft.com/office/drawing/2014/main" id="{72F08204-D128-4EDF-9AA4-818065D0539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CD011B-0192-4FBC-AD58-DD1B7D1DE9E6}"/>
              </a:ext>
            </a:extLst>
          </p:cNvPr>
          <p:cNvSpPr>
            <a:spLocks noGrp="1"/>
          </p:cNvSpPr>
          <p:nvPr>
            <p:ph type="sldNum" sz="quarter" idx="12"/>
          </p:nvPr>
        </p:nvSpPr>
        <p:spPr/>
        <p:txBody>
          <a:bodyPr/>
          <a:lstStyle/>
          <a:p>
            <a:fld id="{F52B37CA-53FA-413C-988E-B99384F148B5}" type="slidenum">
              <a:rPr lang="en-US" smtClean="0"/>
              <a:t>‹#›</a:t>
            </a:fld>
            <a:endParaRPr lang="en-US"/>
          </a:p>
        </p:txBody>
      </p:sp>
    </p:spTree>
    <p:extLst>
      <p:ext uri="{BB962C8B-B14F-4D97-AF65-F5344CB8AC3E}">
        <p14:creationId xmlns:p14="http://schemas.microsoft.com/office/powerpoint/2010/main" val="206871183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599DD-ED31-4C12-9C81-68BE5793DD2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63FFBA-92DC-4D63-9966-C3AF91595A17}"/>
              </a:ext>
            </a:extLst>
          </p:cNvPr>
          <p:cNvSpPr>
            <a:spLocks noGrp="1"/>
          </p:cNvSpPr>
          <p:nvPr>
            <p:ph type="dt" sz="half" idx="10"/>
          </p:nvPr>
        </p:nvSpPr>
        <p:spPr/>
        <p:txBody>
          <a:bodyPr/>
          <a:lstStyle/>
          <a:p>
            <a:fld id="{953AE79B-9C13-4ED2-9BEA-C16BB7FD5630}" type="datetimeFigureOut">
              <a:rPr lang="en-US" smtClean="0"/>
              <a:t>7/13/2026</a:t>
            </a:fld>
            <a:endParaRPr lang="en-US"/>
          </a:p>
        </p:txBody>
      </p:sp>
      <p:sp>
        <p:nvSpPr>
          <p:cNvPr id="4" name="Footer Placeholder 3">
            <a:extLst>
              <a:ext uri="{FF2B5EF4-FFF2-40B4-BE49-F238E27FC236}">
                <a16:creationId xmlns:a16="http://schemas.microsoft.com/office/drawing/2014/main" id="{81EA1271-47E7-4DE7-B68F-86C671AAC53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B188682-6E15-46BF-8518-A51A7A6843C8}"/>
              </a:ext>
            </a:extLst>
          </p:cNvPr>
          <p:cNvSpPr>
            <a:spLocks noGrp="1"/>
          </p:cNvSpPr>
          <p:nvPr>
            <p:ph type="sldNum" sz="quarter" idx="12"/>
          </p:nvPr>
        </p:nvSpPr>
        <p:spPr/>
        <p:txBody>
          <a:bodyPr/>
          <a:lstStyle/>
          <a:p>
            <a:fld id="{F52B37CA-53FA-413C-988E-B99384F148B5}" type="slidenum">
              <a:rPr lang="en-US" smtClean="0"/>
              <a:t>‹#›</a:t>
            </a:fld>
            <a:endParaRPr lang="en-US"/>
          </a:p>
        </p:txBody>
      </p:sp>
    </p:spTree>
    <p:extLst>
      <p:ext uri="{BB962C8B-B14F-4D97-AF65-F5344CB8AC3E}">
        <p14:creationId xmlns:p14="http://schemas.microsoft.com/office/powerpoint/2010/main" val="351645955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7C2DDE-04D7-486E-988C-E2AA283EC442}"/>
              </a:ext>
            </a:extLst>
          </p:cNvPr>
          <p:cNvSpPr>
            <a:spLocks noGrp="1"/>
          </p:cNvSpPr>
          <p:nvPr>
            <p:ph type="dt" sz="half" idx="10"/>
          </p:nvPr>
        </p:nvSpPr>
        <p:spPr/>
        <p:txBody>
          <a:bodyPr/>
          <a:lstStyle/>
          <a:p>
            <a:fld id="{953AE79B-9C13-4ED2-9BEA-C16BB7FD5630}" type="datetimeFigureOut">
              <a:rPr lang="en-US" smtClean="0"/>
              <a:t>7/13/2026</a:t>
            </a:fld>
            <a:endParaRPr lang="en-US"/>
          </a:p>
        </p:txBody>
      </p:sp>
      <p:sp>
        <p:nvSpPr>
          <p:cNvPr id="3" name="Footer Placeholder 2">
            <a:extLst>
              <a:ext uri="{FF2B5EF4-FFF2-40B4-BE49-F238E27FC236}">
                <a16:creationId xmlns:a16="http://schemas.microsoft.com/office/drawing/2014/main" id="{747139D2-A1A7-4167-971E-21471F6F043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783DBCD-84C2-480A-8539-2706B1B1BF1B}"/>
              </a:ext>
            </a:extLst>
          </p:cNvPr>
          <p:cNvSpPr>
            <a:spLocks noGrp="1"/>
          </p:cNvSpPr>
          <p:nvPr>
            <p:ph type="sldNum" sz="quarter" idx="12"/>
          </p:nvPr>
        </p:nvSpPr>
        <p:spPr/>
        <p:txBody>
          <a:bodyPr/>
          <a:lstStyle/>
          <a:p>
            <a:fld id="{F52B37CA-53FA-413C-988E-B99384F148B5}" type="slidenum">
              <a:rPr lang="en-US" smtClean="0"/>
              <a:t>‹#›</a:t>
            </a:fld>
            <a:endParaRPr lang="en-US"/>
          </a:p>
        </p:txBody>
      </p:sp>
    </p:spTree>
    <p:extLst>
      <p:ext uri="{BB962C8B-B14F-4D97-AF65-F5344CB8AC3E}">
        <p14:creationId xmlns:p14="http://schemas.microsoft.com/office/powerpoint/2010/main" val="28225700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31ACB-CD72-43B1-A7A3-E947F809BC6C}"/>
              </a:ext>
            </a:extLst>
          </p:cNvPr>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7E5527A-8564-4481-AE9F-106E9BE8430B}"/>
              </a:ext>
            </a:extLst>
          </p:cNvPr>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7539AB2-155C-47DE-B24D-6A4CF456AB18}"/>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62381F-A340-42DB-9B70-5429D73690CD}"/>
              </a:ext>
            </a:extLst>
          </p:cNvPr>
          <p:cNvSpPr>
            <a:spLocks noGrp="1"/>
          </p:cNvSpPr>
          <p:nvPr>
            <p:ph type="dt" sz="half" idx="10"/>
          </p:nvPr>
        </p:nvSpPr>
        <p:spPr/>
        <p:txBody>
          <a:bodyPr/>
          <a:lstStyle/>
          <a:p>
            <a:fld id="{953AE79B-9C13-4ED2-9BEA-C16BB7FD5630}" type="datetimeFigureOut">
              <a:rPr lang="en-US" smtClean="0"/>
              <a:t>7/13/2026</a:t>
            </a:fld>
            <a:endParaRPr lang="en-US"/>
          </a:p>
        </p:txBody>
      </p:sp>
      <p:sp>
        <p:nvSpPr>
          <p:cNvPr id="6" name="Footer Placeholder 5">
            <a:extLst>
              <a:ext uri="{FF2B5EF4-FFF2-40B4-BE49-F238E27FC236}">
                <a16:creationId xmlns:a16="http://schemas.microsoft.com/office/drawing/2014/main" id="{BDB94953-A2FE-4F18-BCD5-C1C1B0B1EA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D2CFCC-EAA8-4E49-A76E-1C275633D654}"/>
              </a:ext>
            </a:extLst>
          </p:cNvPr>
          <p:cNvSpPr>
            <a:spLocks noGrp="1"/>
          </p:cNvSpPr>
          <p:nvPr>
            <p:ph type="sldNum" sz="quarter" idx="12"/>
          </p:nvPr>
        </p:nvSpPr>
        <p:spPr/>
        <p:txBody>
          <a:bodyPr/>
          <a:lstStyle/>
          <a:p>
            <a:fld id="{F52B37CA-53FA-413C-988E-B99384F148B5}" type="slidenum">
              <a:rPr lang="en-US" smtClean="0"/>
              <a:t>‹#›</a:t>
            </a:fld>
            <a:endParaRPr lang="en-US"/>
          </a:p>
        </p:txBody>
      </p:sp>
    </p:spTree>
    <p:extLst>
      <p:ext uri="{BB962C8B-B14F-4D97-AF65-F5344CB8AC3E}">
        <p14:creationId xmlns:p14="http://schemas.microsoft.com/office/powerpoint/2010/main" val="398259570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D857-7098-419A-9A35-8BDB3EA7CFE3}"/>
              </a:ext>
            </a:extLst>
          </p:cNvPr>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972B392-1463-4E7F-8C6D-B2DE80FD3E8A}"/>
              </a:ext>
            </a:extLst>
          </p:cNvPr>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3B614B8-9B9C-4F94-8051-3B71CF27731C}"/>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F16343-2171-4298-B332-6822DB7AA70D}"/>
              </a:ext>
            </a:extLst>
          </p:cNvPr>
          <p:cNvSpPr>
            <a:spLocks noGrp="1"/>
          </p:cNvSpPr>
          <p:nvPr>
            <p:ph type="dt" sz="half" idx="10"/>
          </p:nvPr>
        </p:nvSpPr>
        <p:spPr/>
        <p:txBody>
          <a:bodyPr/>
          <a:lstStyle/>
          <a:p>
            <a:fld id="{953AE79B-9C13-4ED2-9BEA-C16BB7FD5630}" type="datetimeFigureOut">
              <a:rPr lang="en-US" smtClean="0"/>
              <a:t>7/13/2026</a:t>
            </a:fld>
            <a:endParaRPr lang="en-US"/>
          </a:p>
        </p:txBody>
      </p:sp>
      <p:sp>
        <p:nvSpPr>
          <p:cNvPr id="6" name="Footer Placeholder 5">
            <a:extLst>
              <a:ext uri="{FF2B5EF4-FFF2-40B4-BE49-F238E27FC236}">
                <a16:creationId xmlns:a16="http://schemas.microsoft.com/office/drawing/2014/main" id="{D03CF1DD-5B05-477F-BA4A-C64961BA57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19455D-A66A-404D-880B-D67DE55FF421}"/>
              </a:ext>
            </a:extLst>
          </p:cNvPr>
          <p:cNvSpPr>
            <a:spLocks noGrp="1"/>
          </p:cNvSpPr>
          <p:nvPr>
            <p:ph type="sldNum" sz="quarter" idx="12"/>
          </p:nvPr>
        </p:nvSpPr>
        <p:spPr/>
        <p:txBody>
          <a:bodyPr/>
          <a:lstStyle/>
          <a:p>
            <a:fld id="{F52B37CA-53FA-413C-988E-B99384F148B5}" type="slidenum">
              <a:rPr lang="en-US" smtClean="0"/>
              <a:t>‹#›</a:t>
            </a:fld>
            <a:endParaRPr lang="en-US"/>
          </a:p>
        </p:txBody>
      </p:sp>
    </p:spTree>
    <p:extLst>
      <p:ext uri="{BB962C8B-B14F-4D97-AF65-F5344CB8AC3E}">
        <p14:creationId xmlns:p14="http://schemas.microsoft.com/office/powerpoint/2010/main" val="130969762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9C327-B031-4B76-B48B-A272AD14E3E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60D3F2B-582A-409C-868C-5BB80190972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16D6F4-1563-456B-A707-227C4159EDB3}"/>
              </a:ext>
            </a:extLst>
          </p:cNvPr>
          <p:cNvSpPr>
            <a:spLocks noGrp="1"/>
          </p:cNvSpPr>
          <p:nvPr>
            <p:ph type="dt" sz="half" idx="10"/>
          </p:nvPr>
        </p:nvSpPr>
        <p:spPr/>
        <p:txBody>
          <a:bodyPr/>
          <a:lstStyle/>
          <a:p>
            <a:fld id="{953AE79B-9C13-4ED2-9BEA-C16BB7FD5630}" type="datetimeFigureOut">
              <a:rPr lang="en-US" smtClean="0"/>
              <a:t>7/13/2026</a:t>
            </a:fld>
            <a:endParaRPr lang="en-US"/>
          </a:p>
        </p:txBody>
      </p:sp>
      <p:sp>
        <p:nvSpPr>
          <p:cNvPr id="5" name="Footer Placeholder 4">
            <a:extLst>
              <a:ext uri="{FF2B5EF4-FFF2-40B4-BE49-F238E27FC236}">
                <a16:creationId xmlns:a16="http://schemas.microsoft.com/office/drawing/2014/main" id="{07346254-44A1-4F43-90BB-A1ADAE8EDE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31D5B5-C01B-40A9-B8B6-B2ABA5BB13C2}"/>
              </a:ext>
            </a:extLst>
          </p:cNvPr>
          <p:cNvSpPr>
            <a:spLocks noGrp="1"/>
          </p:cNvSpPr>
          <p:nvPr>
            <p:ph type="sldNum" sz="quarter" idx="12"/>
          </p:nvPr>
        </p:nvSpPr>
        <p:spPr/>
        <p:txBody>
          <a:bodyPr/>
          <a:lstStyle/>
          <a:p>
            <a:fld id="{F52B37CA-53FA-413C-988E-B99384F148B5}" type="slidenum">
              <a:rPr lang="en-US" smtClean="0"/>
              <a:t>‹#›</a:t>
            </a:fld>
            <a:endParaRPr lang="en-US"/>
          </a:p>
        </p:txBody>
      </p:sp>
    </p:spTree>
    <p:extLst>
      <p:ext uri="{BB962C8B-B14F-4D97-AF65-F5344CB8AC3E}">
        <p14:creationId xmlns:p14="http://schemas.microsoft.com/office/powerpoint/2010/main" val="423061003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8BF782-4E41-4492-AD6A-9F3FF9DBF7D3}"/>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FFD1443-D4B9-419A-B1AD-946A125D7131}"/>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504E03-2112-4BAF-A2F1-0A37F00372D4}"/>
              </a:ext>
            </a:extLst>
          </p:cNvPr>
          <p:cNvSpPr>
            <a:spLocks noGrp="1"/>
          </p:cNvSpPr>
          <p:nvPr>
            <p:ph type="dt" sz="half" idx="10"/>
          </p:nvPr>
        </p:nvSpPr>
        <p:spPr/>
        <p:txBody>
          <a:bodyPr/>
          <a:lstStyle/>
          <a:p>
            <a:fld id="{953AE79B-9C13-4ED2-9BEA-C16BB7FD5630}" type="datetimeFigureOut">
              <a:rPr lang="en-US" smtClean="0"/>
              <a:t>7/13/2026</a:t>
            </a:fld>
            <a:endParaRPr lang="en-US"/>
          </a:p>
        </p:txBody>
      </p:sp>
      <p:sp>
        <p:nvSpPr>
          <p:cNvPr id="5" name="Footer Placeholder 4">
            <a:extLst>
              <a:ext uri="{FF2B5EF4-FFF2-40B4-BE49-F238E27FC236}">
                <a16:creationId xmlns:a16="http://schemas.microsoft.com/office/drawing/2014/main" id="{558A08A2-D823-447F-A9DE-031DB6A10C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FCEFFF-0474-441C-9113-FB6C2A160CEC}"/>
              </a:ext>
            </a:extLst>
          </p:cNvPr>
          <p:cNvSpPr>
            <a:spLocks noGrp="1"/>
          </p:cNvSpPr>
          <p:nvPr>
            <p:ph type="sldNum" sz="quarter" idx="12"/>
          </p:nvPr>
        </p:nvSpPr>
        <p:spPr/>
        <p:txBody>
          <a:bodyPr/>
          <a:lstStyle/>
          <a:p>
            <a:fld id="{F52B37CA-53FA-413C-988E-B99384F148B5}" type="slidenum">
              <a:rPr lang="en-US" smtClean="0"/>
              <a:t>‹#›</a:t>
            </a:fld>
            <a:endParaRPr lang="en-US"/>
          </a:p>
        </p:txBody>
      </p:sp>
    </p:spTree>
    <p:extLst>
      <p:ext uri="{BB962C8B-B14F-4D97-AF65-F5344CB8AC3E}">
        <p14:creationId xmlns:p14="http://schemas.microsoft.com/office/powerpoint/2010/main" val="283946248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8528098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51674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20950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1604667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5411649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1469206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3401389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7588198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2351544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9330847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0142503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Content Placeholder 2"/>
          <p:cNvSpPr>
            <a:spLocks noGrp="1"/>
          </p:cNvSpPr>
          <p:nvPr>
            <p:ph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3506078-D574-4182-B7A2-CDB903510A72}" type="slidenum">
              <a:rPr lang="en-US"/>
              <a:pPr>
                <a:defRPr/>
              </a:pPr>
              <a:t>‹#›</a:t>
            </a:fld>
            <a:endParaRPr lang="en-US" dirty="0"/>
          </a:p>
        </p:txBody>
      </p:sp>
    </p:spTree>
    <p:extLst>
      <p:ext uri="{BB962C8B-B14F-4D97-AF65-F5344CB8AC3E}">
        <p14:creationId xmlns:p14="http://schemas.microsoft.com/office/powerpoint/2010/main" val="80010335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5DAA24C-221B-4541-A4A3-9527A4AE835F}" type="slidenum">
              <a:rPr lang="en-US"/>
              <a:pPr>
                <a:defRPr/>
              </a:pPr>
              <a:t>‹#›</a:t>
            </a:fld>
            <a:endParaRPr lang="en-US" dirty="0"/>
          </a:p>
        </p:txBody>
      </p:sp>
    </p:spTree>
    <p:extLst>
      <p:ext uri="{BB962C8B-B14F-4D97-AF65-F5344CB8AC3E}">
        <p14:creationId xmlns:p14="http://schemas.microsoft.com/office/powerpoint/2010/main" val="93964648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7A3FC8F4-CD7F-4563-A542-9D71C7351ED3}" type="slidenum">
              <a:rPr lang="en-US"/>
              <a:pPr>
                <a:defRPr/>
              </a:pPr>
              <a:t>‹#›</a:t>
            </a:fld>
            <a:endParaRPr lang="en-US" dirty="0"/>
          </a:p>
        </p:txBody>
      </p:sp>
    </p:spTree>
    <p:extLst>
      <p:ext uri="{BB962C8B-B14F-4D97-AF65-F5344CB8AC3E}">
        <p14:creationId xmlns:p14="http://schemas.microsoft.com/office/powerpoint/2010/main" val="285153300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BF09971D-67C2-4983-A6F8-31E97BC258D7}" type="slidenum">
              <a:rPr lang="en-US"/>
              <a:pPr/>
              <a:t>‹#›</a:t>
            </a:fld>
            <a:endParaRPr lang="en-US"/>
          </a:p>
        </p:txBody>
      </p:sp>
    </p:spTree>
    <p:extLst>
      <p:ext uri="{BB962C8B-B14F-4D97-AF65-F5344CB8AC3E}">
        <p14:creationId xmlns:p14="http://schemas.microsoft.com/office/powerpoint/2010/main" val="7929950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s-E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693A7BF-68A3-4A56-B802-0C370342FB6D}" type="slidenum">
              <a:rPr lang="es-ES">
                <a:solidFill>
                  <a:srgbClr val="000000"/>
                </a:solidFill>
              </a:rPr>
              <a:pPr>
                <a:defRPr/>
              </a:pPr>
              <a:t>‹#›</a:t>
            </a:fld>
            <a:endParaRPr lang="es-ES" dirty="0">
              <a:solidFill>
                <a:srgbClr val="000000"/>
              </a:solidFill>
            </a:endParaRPr>
          </a:p>
        </p:txBody>
      </p:sp>
    </p:spTree>
    <p:extLst>
      <p:ext uri="{BB962C8B-B14F-4D97-AF65-F5344CB8AC3E}">
        <p14:creationId xmlns:p14="http://schemas.microsoft.com/office/powerpoint/2010/main" val="14361830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s-E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C220338-2AB2-4FA2-9D0C-4C535B77EA56}" type="slidenum">
              <a:rPr lang="es-ES">
                <a:solidFill>
                  <a:srgbClr val="000000"/>
                </a:solidFill>
              </a:rPr>
              <a:pPr>
                <a:defRPr/>
              </a:pPr>
              <a:t>‹#›</a:t>
            </a:fld>
            <a:endParaRPr lang="es-ES" dirty="0">
              <a:solidFill>
                <a:srgbClr val="000000"/>
              </a:solidFill>
            </a:endParaRPr>
          </a:p>
        </p:txBody>
      </p:sp>
    </p:spTree>
    <p:extLst>
      <p:ext uri="{BB962C8B-B14F-4D97-AF65-F5344CB8AC3E}">
        <p14:creationId xmlns:p14="http://schemas.microsoft.com/office/powerpoint/2010/main" val="52776822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s-E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2F48238-36EB-4A2E-9161-FD0D172D029A}" type="slidenum">
              <a:rPr lang="es-ES">
                <a:solidFill>
                  <a:srgbClr val="000000"/>
                </a:solidFill>
              </a:rPr>
              <a:pPr>
                <a:defRPr/>
              </a:pPr>
              <a:t>‹#›</a:t>
            </a:fld>
            <a:endParaRPr lang="es-ES" dirty="0">
              <a:solidFill>
                <a:srgbClr val="000000"/>
              </a:solidFill>
            </a:endParaRPr>
          </a:p>
        </p:txBody>
      </p:sp>
    </p:spTree>
    <p:extLst>
      <p:ext uri="{BB962C8B-B14F-4D97-AF65-F5344CB8AC3E}">
        <p14:creationId xmlns:p14="http://schemas.microsoft.com/office/powerpoint/2010/main" val="120523094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s-E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7796B6A-E904-4D75-ABC3-2DE893C78DEB}" type="slidenum">
              <a:rPr lang="es-ES">
                <a:solidFill>
                  <a:srgbClr val="000000"/>
                </a:solidFill>
              </a:rPr>
              <a:pPr>
                <a:defRPr/>
              </a:pPr>
              <a:t>‹#›</a:t>
            </a:fld>
            <a:endParaRPr lang="es-ES" dirty="0">
              <a:solidFill>
                <a:srgbClr val="000000"/>
              </a:solidFill>
            </a:endParaRPr>
          </a:p>
        </p:txBody>
      </p:sp>
    </p:spTree>
    <p:extLst>
      <p:ext uri="{BB962C8B-B14F-4D97-AF65-F5344CB8AC3E}">
        <p14:creationId xmlns:p14="http://schemas.microsoft.com/office/powerpoint/2010/main" val="73140485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s-E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71E9D5A2-0801-4E0A-B796-4D9F1541FC98}" type="slidenum">
              <a:rPr lang="es-ES">
                <a:solidFill>
                  <a:srgbClr val="000000"/>
                </a:solidFill>
              </a:rPr>
              <a:pPr>
                <a:defRPr/>
              </a:pPr>
              <a:t>‹#›</a:t>
            </a:fld>
            <a:endParaRPr lang="es-ES" dirty="0">
              <a:solidFill>
                <a:srgbClr val="000000"/>
              </a:solidFill>
            </a:endParaRPr>
          </a:p>
        </p:txBody>
      </p:sp>
    </p:spTree>
    <p:extLst>
      <p:ext uri="{BB962C8B-B14F-4D97-AF65-F5344CB8AC3E}">
        <p14:creationId xmlns:p14="http://schemas.microsoft.com/office/powerpoint/2010/main" val="361155040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s-E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638655B-7340-427C-A634-30E49B27E6AC}" type="slidenum">
              <a:rPr lang="es-ES">
                <a:solidFill>
                  <a:srgbClr val="000000"/>
                </a:solidFill>
              </a:rPr>
              <a:pPr>
                <a:defRPr/>
              </a:pPr>
              <a:t>‹#›</a:t>
            </a:fld>
            <a:endParaRPr lang="es-ES" dirty="0">
              <a:solidFill>
                <a:srgbClr val="000000"/>
              </a:solidFill>
            </a:endParaRPr>
          </a:p>
        </p:txBody>
      </p:sp>
    </p:spTree>
    <p:extLst>
      <p:ext uri="{BB962C8B-B14F-4D97-AF65-F5344CB8AC3E}">
        <p14:creationId xmlns:p14="http://schemas.microsoft.com/office/powerpoint/2010/main" val="70799991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886614E-8F03-4C1B-BE2A-CF8EFEF400EA}" type="slidenum">
              <a:rPr lang="es-ES">
                <a:solidFill>
                  <a:srgbClr val="000000"/>
                </a:solidFill>
              </a:rPr>
              <a:pPr>
                <a:defRPr/>
              </a:pPr>
              <a:t>‹#›</a:t>
            </a:fld>
            <a:endParaRPr lang="es-ES" dirty="0">
              <a:solidFill>
                <a:srgbClr val="000000"/>
              </a:solidFill>
            </a:endParaRPr>
          </a:p>
        </p:txBody>
      </p:sp>
    </p:spTree>
    <p:extLst>
      <p:ext uri="{BB962C8B-B14F-4D97-AF65-F5344CB8AC3E}">
        <p14:creationId xmlns:p14="http://schemas.microsoft.com/office/powerpoint/2010/main" val="211491200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s-E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1775F38-5B49-4482-96FC-AEA9F3D8201D}" type="slidenum">
              <a:rPr lang="es-ES">
                <a:solidFill>
                  <a:srgbClr val="000000"/>
                </a:solidFill>
              </a:rPr>
              <a:pPr>
                <a:defRPr/>
              </a:pPr>
              <a:t>‹#›</a:t>
            </a:fld>
            <a:endParaRPr lang="es-ES" dirty="0">
              <a:solidFill>
                <a:srgbClr val="000000"/>
              </a:solidFill>
            </a:endParaRPr>
          </a:p>
        </p:txBody>
      </p:sp>
    </p:spTree>
    <p:extLst>
      <p:ext uri="{BB962C8B-B14F-4D97-AF65-F5344CB8AC3E}">
        <p14:creationId xmlns:p14="http://schemas.microsoft.com/office/powerpoint/2010/main" val="65326630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s-E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35DBC3F-9D08-4A7C-8149-737216D06922}" type="slidenum">
              <a:rPr lang="es-ES">
                <a:solidFill>
                  <a:srgbClr val="000000"/>
                </a:solidFill>
              </a:rPr>
              <a:pPr>
                <a:defRPr/>
              </a:pPr>
              <a:t>‹#›</a:t>
            </a:fld>
            <a:endParaRPr lang="es-ES" dirty="0">
              <a:solidFill>
                <a:srgbClr val="000000"/>
              </a:solidFill>
            </a:endParaRPr>
          </a:p>
        </p:txBody>
      </p:sp>
    </p:spTree>
    <p:extLst>
      <p:ext uri="{BB962C8B-B14F-4D97-AF65-F5344CB8AC3E}">
        <p14:creationId xmlns:p14="http://schemas.microsoft.com/office/powerpoint/2010/main" val="260452808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s-E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E7C3D2A-2FDE-4357-9676-BB85D00F435A}" type="slidenum">
              <a:rPr lang="es-ES">
                <a:solidFill>
                  <a:srgbClr val="000000"/>
                </a:solidFill>
              </a:rPr>
              <a:pPr>
                <a:defRPr/>
              </a:pPr>
              <a:t>‹#›</a:t>
            </a:fld>
            <a:endParaRPr lang="es-ES" dirty="0">
              <a:solidFill>
                <a:srgbClr val="000000"/>
              </a:solidFill>
            </a:endParaRPr>
          </a:p>
        </p:txBody>
      </p:sp>
    </p:spTree>
    <p:extLst>
      <p:ext uri="{BB962C8B-B14F-4D97-AF65-F5344CB8AC3E}">
        <p14:creationId xmlns:p14="http://schemas.microsoft.com/office/powerpoint/2010/main" val="115217144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s-E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EC8E9BC-B8E7-4936-B62F-02E1C907737C}" type="slidenum">
              <a:rPr lang="es-ES">
                <a:solidFill>
                  <a:srgbClr val="000000"/>
                </a:solidFill>
              </a:rPr>
              <a:pPr>
                <a:defRPr/>
              </a:pPr>
              <a:t>‹#›</a:t>
            </a:fld>
            <a:endParaRPr lang="es-ES" dirty="0">
              <a:solidFill>
                <a:srgbClr val="000000"/>
              </a:solidFill>
            </a:endParaRPr>
          </a:p>
        </p:txBody>
      </p:sp>
    </p:spTree>
    <p:extLst>
      <p:ext uri="{BB962C8B-B14F-4D97-AF65-F5344CB8AC3E}">
        <p14:creationId xmlns:p14="http://schemas.microsoft.com/office/powerpoint/2010/main" val="183881642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8063864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7492944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8931480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9298655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8271033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8253369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567469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1127456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5701947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2132762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019668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6" Type="http://schemas.openxmlformats.org/officeDocument/2006/relationships/image" Target="../media/image1.jpeg"/><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theme" Target="../theme/theme2.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theme" Target="../theme/theme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theme" Target="../theme/theme5.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image" Target="../media/image2.jpeg"/><Relationship Id="rId2" Type="http://schemas.openxmlformats.org/officeDocument/2006/relationships/slideLayout" Target="../slideLayouts/slideLayout69.xml"/><Relationship Id="rId16" Type="http://schemas.openxmlformats.org/officeDocument/2006/relationships/theme" Target="../theme/theme6.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0.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theme" Target="../theme/theme7.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1.xml"/><Relationship Id="rId13" Type="http://schemas.openxmlformats.org/officeDocument/2006/relationships/slideLayout" Target="../slideLayouts/slideLayout106.xml"/><Relationship Id="rId3" Type="http://schemas.openxmlformats.org/officeDocument/2006/relationships/slideLayout" Target="../slideLayouts/slideLayout96.xml"/><Relationship Id="rId7" Type="http://schemas.openxmlformats.org/officeDocument/2006/relationships/slideLayout" Target="../slideLayouts/slideLayout100.xml"/><Relationship Id="rId12" Type="http://schemas.openxmlformats.org/officeDocument/2006/relationships/slideLayout" Target="../slideLayouts/slideLayout105.xml"/><Relationship Id="rId2" Type="http://schemas.openxmlformats.org/officeDocument/2006/relationships/slideLayout" Target="../slideLayouts/slideLayout95.xml"/><Relationship Id="rId16" Type="http://schemas.openxmlformats.org/officeDocument/2006/relationships/theme" Target="../theme/theme8.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slideLayout" Target="../slideLayouts/slideLayout104.xml"/><Relationship Id="rId5" Type="http://schemas.openxmlformats.org/officeDocument/2006/relationships/slideLayout" Target="../slideLayouts/slideLayout98.xml"/><Relationship Id="rId15" Type="http://schemas.openxmlformats.org/officeDocument/2006/relationships/slideLayout" Target="../slideLayouts/slideLayout108.xml"/><Relationship Id="rId10" Type="http://schemas.openxmlformats.org/officeDocument/2006/relationships/slideLayout" Target="../slideLayouts/slideLayout103.xml"/><Relationship Id="rId4" Type="http://schemas.openxmlformats.org/officeDocument/2006/relationships/slideLayout" Target="../slideLayouts/slideLayout97.xml"/><Relationship Id="rId9" Type="http://schemas.openxmlformats.org/officeDocument/2006/relationships/slideLayout" Target="../slideLayouts/slideLayout102.xml"/><Relationship Id="rId14" Type="http://schemas.openxmlformats.org/officeDocument/2006/relationships/slideLayout" Target="../slideLayouts/slideLayout10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6.xml"/><Relationship Id="rId3" Type="http://schemas.openxmlformats.org/officeDocument/2006/relationships/slideLayout" Target="../slideLayouts/slideLayout111.xml"/><Relationship Id="rId7" Type="http://schemas.openxmlformats.org/officeDocument/2006/relationships/slideLayout" Target="../slideLayouts/slideLayout115.xml"/><Relationship Id="rId12" Type="http://schemas.openxmlformats.org/officeDocument/2006/relationships/theme" Target="../theme/theme9.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5" Type="http://schemas.openxmlformats.org/officeDocument/2006/relationships/slideLayout" Target="../slideLayouts/slideLayout113.xml"/><Relationship Id="rId10" Type="http://schemas.openxmlformats.org/officeDocument/2006/relationships/slideLayout" Target="../slideLayouts/slideLayout118.xml"/><Relationship Id="rId4" Type="http://schemas.openxmlformats.org/officeDocument/2006/relationships/slideLayout" Target="../slideLayouts/slideLayout112.xml"/><Relationship Id="rId9" Type="http://schemas.openxmlformats.org/officeDocument/2006/relationships/slideLayout" Target="../slideLayouts/slideLayout11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7.xml"/><Relationship Id="rId3" Type="http://schemas.openxmlformats.org/officeDocument/2006/relationships/slideLayout" Target="../slideLayouts/slideLayout122.xml"/><Relationship Id="rId7" Type="http://schemas.openxmlformats.org/officeDocument/2006/relationships/slideLayout" Target="../slideLayouts/slideLayout126.xml"/><Relationship Id="rId12" Type="http://schemas.openxmlformats.org/officeDocument/2006/relationships/theme" Target="../theme/theme10.xml"/><Relationship Id="rId2" Type="http://schemas.openxmlformats.org/officeDocument/2006/relationships/slideLayout" Target="../slideLayouts/slideLayout121.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5" Type="http://schemas.openxmlformats.org/officeDocument/2006/relationships/slideLayout" Target="../slideLayouts/slideLayout124.xml"/><Relationship Id="rId10" Type="http://schemas.openxmlformats.org/officeDocument/2006/relationships/slideLayout" Target="../slideLayouts/slideLayout129.xml"/><Relationship Id="rId4" Type="http://schemas.openxmlformats.org/officeDocument/2006/relationships/slideLayout" Target="../slideLayouts/slideLayout123.xml"/><Relationship Id="rId9" Type="http://schemas.openxmlformats.org/officeDocument/2006/relationships/slideLayout" Target="../slideLayouts/slideLayout1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5122" name="Title Placeholder 1">
            <a:extLst>
              <a:ext uri="{FF2B5EF4-FFF2-40B4-BE49-F238E27FC236}">
                <a16:creationId xmlns:a16="http://schemas.microsoft.com/office/drawing/2014/main" id="{59771BC7-6A61-408E-BCD7-6614E5B45EEA}"/>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123" name="Text Placeholder 2">
            <a:extLst>
              <a:ext uri="{FF2B5EF4-FFF2-40B4-BE49-F238E27FC236}">
                <a16:creationId xmlns:a16="http://schemas.microsoft.com/office/drawing/2014/main" id="{7BFF3CE2-67D2-40B8-9554-10321BD676FB}"/>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D2DBE584-8362-48D3-846D-8BCB899624BF}"/>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white">
                    <a:tint val="75000"/>
                  </a:prstClr>
                </a:solidFill>
                <a:latin typeface="Calibri"/>
              </a:defRPr>
            </a:lvl1pPr>
          </a:lstStyle>
          <a:p>
            <a:pPr>
              <a:defRPr/>
            </a:pPr>
            <a:fld id="{7D30DDB6-BE2B-4599-85DB-4595D71E4078}" type="datetimeFigureOut">
              <a:rPr lang="en-US"/>
              <a:pPr>
                <a:defRPr/>
              </a:pPr>
              <a:t>7/13/2026</a:t>
            </a:fld>
            <a:endParaRPr lang="en-US"/>
          </a:p>
        </p:txBody>
      </p:sp>
      <p:sp>
        <p:nvSpPr>
          <p:cNvPr id="5" name="Footer Placeholder 4">
            <a:extLst>
              <a:ext uri="{FF2B5EF4-FFF2-40B4-BE49-F238E27FC236}">
                <a16:creationId xmlns:a16="http://schemas.microsoft.com/office/drawing/2014/main" id="{DEF68D03-C904-493D-BCEC-9274B13251B2}"/>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white">
                    <a:tint val="75000"/>
                  </a:prstClr>
                </a:solidFill>
                <a:latin typeface="Calibri"/>
              </a:defRPr>
            </a:lvl1pPr>
          </a:lstStyle>
          <a:p>
            <a:pPr>
              <a:defRPr/>
            </a:pPr>
            <a:endParaRPr lang="en-US"/>
          </a:p>
        </p:txBody>
      </p:sp>
      <p:sp>
        <p:nvSpPr>
          <p:cNvPr id="6" name="Slide Number Placeholder 5">
            <a:extLst>
              <a:ext uri="{FF2B5EF4-FFF2-40B4-BE49-F238E27FC236}">
                <a16:creationId xmlns:a16="http://schemas.microsoft.com/office/drawing/2014/main" id="{49E1C1D1-3111-4F8E-910E-1398AEA413BC}"/>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latin typeface="Calibri" panose="020F0502020204030204" pitchFamily="34" charset="0"/>
              </a:defRPr>
            </a:lvl1pPr>
          </a:lstStyle>
          <a:p>
            <a:fld id="{8ECCFFC1-4B69-45E9-BD2D-5DA177BE9874}" type="slidenum">
              <a:rPr lang="en-US" altLang="en-US"/>
              <a:pPr/>
              <a:t>‹#›</a:t>
            </a:fld>
            <a:endParaRPr lang="en-US" altLang="en-US"/>
          </a:p>
        </p:txBody>
      </p:sp>
    </p:spTree>
    <p:extLst>
      <p:ext uri="{BB962C8B-B14F-4D97-AF65-F5344CB8AC3E}">
        <p14:creationId xmlns:p14="http://schemas.microsoft.com/office/powerpoint/2010/main" val="867867264"/>
      </p:ext>
    </p:extLst>
  </p:cSld>
  <p:clrMap bg1="dk1" tx1="lt1" bg2="dk2" tx2="lt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7/13/2026</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400613164"/>
      </p:ext>
    </p:extLst>
  </p:cSld>
  <p:clrMap bg1="dk1" tx1="lt1" bg2="dk2" tx2="lt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098" name="Title Placeholder 1">
            <a:extLst>
              <a:ext uri="{FF2B5EF4-FFF2-40B4-BE49-F238E27FC236}">
                <a16:creationId xmlns:a16="http://schemas.microsoft.com/office/drawing/2014/main" id="{DE77E1D0-E75C-4E0B-9DCC-56BDDFA4F6D5}"/>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Text Placeholder 2">
            <a:extLst>
              <a:ext uri="{FF2B5EF4-FFF2-40B4-BE49-F238E27FC236}">
                <a16:creationId xmlns:a16="http://schemas.microsoft.com/office/drawing/2014/main" id="{4CD4C4EF-FAEF-40FA-8177-2221EF78AA45}"/>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6BA0C461-DEDD-44D9-B20A-A7C203CC1B61}"/>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white">
                    <a:tint val="75000"/>
                  </a:prstClr>
                </a:solidFill>
                <a:latin typeface="Calibri"/>
              </a:defRPr>
            </a:lvl1pPr>
          </a:lstStyle>
          <a:p>
            <a:pPr>
              <a:defRPr/>
            </a:pPr>
            <a:fld id="{190354E7-B765-4B88-9903-83721343DE40}" type="datetimeFigureOut">
              <a:rPr lang="en-US"/>
              <a:pPr>
                <a:defRPr/>
              </a:pPr>
              <a:t>7/13/2026</a:t>
            </a:fld>
            <a:endParaRPr lang="en-US"/>
          </a:p>
        </p:txBody>
      </p:sp>
      <p:sp>
        <p:nvSpPr>
          <p:cNvPr id="5" name="Footer Placeholder 4">
            <a:extLst>
              <a:ext uri="{FF2B5EF4-FFF2-40B4-BE49-F238E27FC236}">
                <a16:creationId xmlns:a16="http://schemas.microsoft.com/office/drawing/2014/main" id="{53BED665-36E6-4E3F-B37D-DF3FFB1E6E04}"/>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white">
                    <a:tint val="75000"/>
                  </a:prstClr>
                </a:solidFill>
                <a:latin typeface="Calibri"/>
              </a:defRPr>
            </a:lvl1pPr>
          </a:lstStyle>
          <a:p>
            <a:pPr>
              <a:defRPr/>
            </a:pPr>
            <a:endParaRPr lang="en-US"/>
          </a:p>
        </p:txBody>
      </p:sp>
      <p:sp>
        <p:nvSpPr>
          <p:cNvPr id="6" name="Slide Number Placeholder 5">
            <a:extLst>
              <a:ext uri="{FF2B5EF4-FFF2-40B4-BE49-F238E27FC236}">
                <a16:creationId xmlns:a16="http://schemas.microsoft.com/office/drawing/2014/main" id="{A62FF350-39B9-4DF3-921F-11EC1216CB04}"/>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latin typeface="Calibri" panose="020F0502020204030204" pitchFamily="34" charset="0"/>
              </a:defRPr>
            </a:lvl1pPr>
          </a:lstStyle>
          <a:p>
            <a:fld id="{DA1C0367-3384-4165-A2F6-D42AA5FD64E2}" type="slidenum">
              <a:rPr lang="en-US" altLang="en-US"/>
              <a:pPr/>
              <a:t>‹#›</a:t>
            </a:fld>
            <a:endParaRPr lang="en-US" altLang="en-US"/>
          </a:p>
        </p:txBody>
      </p:sp>
    </p:spTree>
    <p:extLst>
      <p:ext uri="{BB962C8B-B14F-4D97-AF65-F5344CB8AC3E}">
        <p14:creationId xmlns:p14="http://schemas.microsoft.com/office/powerpoint/2010/main" val="3072788277"/>
      </p:ext>
    </p:extLst>
  </p:cSld>
  <p:clrMap bg1="dk1" tx1="lt1" bg2="dk2" tx2="lt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122" name="Title Placeholder 1">
            <a:extLst>
              <a:ext uri="{FF2B5EF4-FFF2-40B4-BE49-F238E27FC236}">
                <a16:creationId xmlns:a16="http://schemas.microsoft.com/office/drawing/2014/main" id="{E033DA67-087A-4EB3-8133-535A4BF76D36}"/>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123" name="Text Placeholder 2">
            <a:extLst>
              <a:ext uri="{FF2B5EF4-FFF2-40B4-BE49-F238E27FC236}">
                <a16:creationId xmlns:a16="http://schemas.microsoft.com/office/drawing/2014/main" id="{63D03708-3EDD-434F-BC92-05D383A136FE}"/>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91271F47-0581-49D8-B0E8-D175CB82E252}"/>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white">
                    <a:tint val="75000"/>
                  </a:prstClr>
                </a:solidFill>
                <a:latin typeface="Calibri"/>
              </a:defRPr>
            </a:lvl1pPr>
          </a:lstStyle>
          <a:p>
            <a:pPr>
              <a:defRPr/>
            </a:pPr>
            <a:fld id="{B1FCD9D4-7D81-4EDB-A3F9-B7EA0D7AC64D}" type="datetimeFigureOut">
              <a:rPr lang="en-US"/>
              <a:pPr>
                <a:defRPr/>
              </a:pPr>
              <a:t>7/13/2026</a:t>
            </a:fld>
            <a:endParaRPr lang="en-US"/>
          </a:p>
        </p:txBody>
      </p:sp>
      <p:sp>
        <p:nvSpPr>
          <p:cNvPr id="5" name="Footer Placeholder 4">
            <a:extLst>
              <a:ext uri="{FF2B5EF4-FFF2-40B4-BE49-F238E27FC236}">
                <a16:creationId xmlns:a16="http://schemas.microsoft.com/office/drawing/2014/main" id="{6EF758F1-EC73-45F3-B849-9D1D5997F703}"/>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white">
                    <a:tint val="75000"/>
                  </a:prstClr>
                </a:solidFill>
                <a:latin typeface="Calibri"/>
              </a:defRPr>
            </a:lvl1pPr>
          </a:lstStyle>
          <a:p>
            <a:pPr>
              <a:defRPr/>
            </a:pPr>
            <a:endParaRPr lang="en-US"/>
          </a:p>
        </p:txBody>
      </p:sp>
      <p:sp>
        <p:nvSpPr>
          <p:cNvPr id="6" name="Slide Number Placeholder 5">
            <a:extLst>
              <a:ext uri="{FF2B5EF4-FFF2-40B4-BE49-F238E27FC236}">
                <a16:creationId xmlns:a16="http://schemas.microsoft.com/office/drawing/2014/main" id="{8DE1C30C-FC36-43FC-82E5-6EFF913C37EF}"/>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latin typeface="Calibri" panose="020F0502020204030204" pitchFamily="34" charset="0"/>
              </a:defRPr>
            </a:lvl1pPr>
          </a:lstStyle>
          <a:p>
            <a:fld id="{DE4025D8-2737-4703-B74C-53675CFBFCF7}" type="slidenum">
              <a:rPr lang="en-US" altLang="en-US"/>
              <a:pPr/>
              <a:t>‹#›</a:t>
            </a:fld>
            <a:endParaRPr lang="en-US" altLang="en-US"/>
          </a:p>
        </p:txBody>
      </p:sp>
    </p:spTree>
    <p:extLst>
      <p:ext uri="{BB962C8B-B14F-4D97-AF65-F5344CB8AC3E}">
        <p14:creationId xmlns:p14="http://schemas.microsoft.com/office/powerpoint/2010/main" val="2737546770"/>
      </p:ext>
    </p:extLst>
  </p:cSld>
  <p:clrMap bg1="dk1" tx1="lt1" bg2="dk2" tx2="lt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7">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D8E67D4D-4EAE-4B12-B96C-A4E116BF9E62}"/>
              </a:ext>
            </a:extLst>
          </p:cNvPr>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97283" name="Rectangle 3">
            <a:extLst>
              <a:ext uri="{FF2B5EF4-FFF2-40B4-BE49-F238E27FC236}">
                <a16:creationId xmlns:a16="http://schemas.microsoft.com/office/drawing/2014/main" id="{65640EA9-E95B-40F4-A435-9135D47155FE}"/>
              </a:ext>
            </a:extLst>
          </p:cNvPr>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7284" name="Rectangle 4">
            <a:extLst>
              <a:ext uri="{FF2B5EF4-FFF2-40B4-BE49-F238E27FC236}">
                <a16:creationId xmlns:a16="http://schemas.microsoft.com/office/drawing/2014/main" id="{E9D59F03-7786-40AB-A945-8FA108B38C2F}"/>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a:p>
        </p:txBody>
      </p:sp>
      <p:sp>
        <p:nvSpPr>
          <p:cNvPr id="97285" name="Rectangle 5">
            <a:extLst>
              <a:ext uri="{FF2B5EF4-FFF2-40B4-BE49-F238E27FC236}">
                <a16:creationId xmlns:a16="http://schemas.microsoft.com/office/drawing/2014/main" id="{D478399C-B1DA-4712-9111-9C1767E5AD4A}"/>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a:p>
        </p:txBody>
      </p:sp>
      <p:sp>
        <p:nvSpPr>
          <p:cNvPr id="97286" name="Rectangle 6">
            <a:extLst>
              <a:ext uri="{FF2B5EF4-FFF2-40B4-BE49-F238E27FC236}">
                <a16:creationId xmlns:a16="http://schemas.microsoft.com/office/drawing/2014/main" id="{FB8CD0FA-A7CD-48DA-9766-7067023E626A}"/>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panose="020B0604020202020204" pitchFamily="34" charset="0"/>
              </a:defRPr>
            </a:lvl1pPr>
          </a:lstStyle>
          <a:p>
            <a:fld id="{A455FED4-C3D7-4D3B-B4F2-4802819E8600}" type="slidenum">
              <a:rPr lang="en-US" altLang="en-US"/>
              <a:pPr/>
              <a:t>‹#›</a:t>
            </a:fld>
            <a:endParaRPr lang="en-US" altLang="en-US"/>
          </a:p>
        </p:txBody>
      </p:sp>
    </p:spTree>
    <p:extLst>
      <p:ext uri="{BB962C8B-B14F-4D97-AF65-F5344CB8AC3E}">
        <p14:creationId xmlns:p14="http://schemas.microsoft.com/office/powerpoint/2010/main" val="9289301"/>
      </p:ext>
    </p:extLst>
  </p:cSld>
  <p:clrMap bg1="dk2" tx1="lt1" bg2="dk1"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65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anose="05000000000000000000"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anose="05000000000000000000"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D379C3-1CB5-4E0C-B68E-009114A988BA}"/>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C7A532B-B084-4EE9-A10C-E1E49C68622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A8E0F9-B10D-443B-A127-47B03018CA35}"/>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3AE79B-9C13-4ED2-9BEA-C16BB7FD5630}" type="datetimeFigureOut">
              <a:rPr lang="en-US" smtClean="0"/>
              <a:t>7/13/2026</a:t>
            </a:fld>
            <a:endParaRPr lang="en-US"/>
          </a:p>
        </p:txBody>
      </p:sp>
      <p:sp>
        <p:nvSpPr>
          <p:cNvPr id="5" name="Footer Placeholder 4">
            <a:extLst>
              <a:ext uri="{FF2B5EF4-FFF2-40B4-BE49-F238E27FC236}">
                <a16:creationId xmlns:a16="http://schemas.microsoft.com/office/drawing/2014/main" id="{51C4E3D8-0321-498E-885A-DE775B5A3590}"/>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A9BE324-67BC-434E-AF91-C6122C960FB0}"/>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2B37CA-53FA-413C-988E-B99384F148B5}" type="slidenum">
              <a:rPr lang="en-US" smtClean="0"/>
              <a:t>‹#›</a:t>
            </a:fld>
            <a:endParaRPr lang="en-US"/>
          </a:p>
        </p:txBody>
      </p:sp>
    </p:spTree>
    <p:extLst>
      <p:ext uri="{BB962C8B-B14F-4D97-AF65-F5344CB8AC3E}">
        <p14:creationId xmlns:p14="http://schemas.microsoft.com/office/powerpoint/2010/main" val="751100152"/>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654762595"/>
      </p:ext>
    </p:extLst>
  </p:cSld>
  <p:clrMap bg1="dk1" tx1="lt1" bg2="dk2" tx2="lt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 id="2147483761" r:id="rId13"/>
    <p:sldLayoutId id="2147483762" r:id="rId14"/>
    <p:sldLayoutId id="2147483763"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bodyPr>
          <a:lstStyle/>
          <a:p>
            <a:pPr lvl="0"/>
            <a:r>
              <a:rPr lang="es-ES"/>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Arial" charset="0"/>
                <a:ea typeface="+mn-ea"/>
                <a:cs typeface="+mn-cs"/>
              </a:defRPr>
            </a:lvl1pPr>
          </a:lstStyle>
          <a:p>
            <a:pPr fontAlgn="base">
              <a:spcBef>
                <a:spcPct val="0"/>
              </a:spcBef>
              <a:spcAft>
                <a:spcPct val="0"/>
              </a:spcAft>
              <a:defRPr/>
            </a:pPr>
            <a:endParaRPr lang="es-ES" dirty="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Arial" charset="0"/>
                <a:ea typeface="+mn-ea"/>
                <a:cs typeface="+mn-cs"/>
              </a:defRPr>
            </a:lvl1pPr>
          </a:lstStyle>
          <a:p>
            <a:pPr fontAlgn="base">
              <a:spcBef>
                <a:spcPct val="0"/>
              </a:spcBef>
              <a:spcAft>
                <a:spcPct val="0"/>
              </a:spcAft>
              <a:defRPr/>
            </a:pPr>
            <a:endParaRPr lang="es-ES" dirty="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lvl1pPr>
          </a:lstStyle>
          <a:p>
            <a:pPr fontAlgn="base">
              <a:spcBef>
                <a:spcPct val="0"/>
              </a:spcBef>
              <a:spcAft>
                <a:spcPct val="0"/>
              </a:spcAft>
              <a:defRPr/>
            </a:pPr>
            <a:fld id="{4A7E8403-629B-45C4-BCA5-548B7203EBCB}" type="slidenum">
              <a:rPr lang="es-ES">
                <a:solidFill>
                  <a:srgbClr val="000000"/>
                </a:solidFill>
                <a:latin typeface="Arial" pitchFamily="34" charset="0"/>
                <a:ea typeface="ＭＳ Ｐゴシック" pitchFamily="34" charset="-128"/>
              </a:rPr>
              <a:pPr fontAlgn="base">
                <a:spcBef>
                  <a:spcPct val="0"/>
                </a:spcBef>
                <a:spcAft>
                  <a:spcPct val="0"/>
                </a:spcAft>
                <a:defRPr/>
              </a:pPr>
              <a:t>‹#›</a:t>
            </a:fld>
            <a:endParaRPr lang="es-ES" dirty="0">
              <a:solidFill>
                <a:srgbClr val="000000"/>
              </a:solidFill>
              <a:latin typeface="Arial" pitchFamily="34" charset="0"/>
              <a:ea typeface="ＭＳ Ｐゴシック" pitchFamily="34" charset="-128"/>
            </a:endParaRPr>
          </a:p>
        </p:txBody>
      </p:sp>
    </p:spTree>
    <p:extLst>
      <p:ext uri="{BB962C8B-B14F-4D97-AF65-F5344CB8AC3E}">
        <p14:creationId xmlns:p14="http://schemas.microsoft.com/office/powerpoint/2010/main" val="3942899231"/>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Lst>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7/13/2026</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525022761"/>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9.gif"/></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microsoft.com/office/2007/relationships/hdphoto" Target="../media/hdphoto1.wdp"/><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2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2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9.gif"/></Relationships>
</file>

<file path=ppt/slides/_rels/slide2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4.xml"/><Relationship Id="rId4" Type="http://schemas.openxmlformats.org/officeDocument/2006/relationships/image" Target="../media/image47.jpeg"/></Relationships>
</file>

<file path=ppt/slides/_rels/slide3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36.xml"/></Relationships>
</file>

<file path=ppt/slides/_rels/slide4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6.xml"/></Relationships>
</file>

<file path=ppt/slides/_rels/slide43.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36.xml"/></Relationships>
</file>

<file path=ppt/slides/_rels/slide44.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36.xml"/></Relationships>
</file>

<file path=ppt/slides/_rels/slide4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7.xml"/><Relationship Id="rId5" Type="http://schemas.openxmlformats.org/officeDocument/2006/relationships/image" Target="../media/image72.png"/><Relationship Id="rId4" Type="http://schemas.openxmlformats.org/officeDocument/2006/relationships/image" Target="../media/image71.png"/></Relationships>
</file>

<file path=ppt/slides/_rels/slide54.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76.jpeg"/></Relationships>
</file>

<file path=ppt/slides/_rels/slide58.xml.rels><?xml version="1.0" encoding="UTF-8" standalone="yes"?>
<Relationships xmlns="http://schemas.openxmlformats.org/package/2006/relationships"><Relationship Id="rId2" Type="http://schemas.openxmlformats.org/officeDocument/2006/relationships/image" Target="../media/image77.gif"/><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9.jpeg"/><Relationship Id="rId1" Type="http://schemas.openxmlformats.org/officeDocument/2006/relationships/slideLayout" Target="../slideLayouts/slideLayout36.xml"/></Relationships>
</file>

<file path=ppt/slides/_rels/slide70.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14.xml"/></Relationships>
</file>

<file path=ppt/slides/_rels/slide7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slideLayout" Target="../slideLayouts/slideLayout7.xml"/><Relationship Id="rId4" Type="http://schemas.openxmlformats.org/officeDocument/2006/relationships/image" Target="../media/image95.jpeg"/></Relationships>
</file>

<file path=ppt/slides/_rels/slide7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97.png"/></Relationships>
</file>

<file path=ppt/slides/_rels/slide7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4.xml"/></Relationships>
</file>

<file path=ppt/slides/_rels/slide78.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89.xml"/></Relationships>
</file>

<file path=ppt/slides/_rels/slide79.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8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6.jpeg"/><Relationship Id="rId1" Type="http://schemas.openxmlformats.org/officeDocument/2006/relationships/slideLayout" Target="../slideLayouts/slideLayout36.xml"/></Relationships>
</file>

<file path=ppt/slides/_rels/slide81.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36.xml"/></Relationships>
</file>

<file path=ppt/slides/_rels/slide82.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36.xml"/></Relationships>
</file>

<file path=ppt/slides/_rels/slide83.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36.xml"/></Relationships>
</file>

<file path=ppt/slides/_rels/slide84.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36.xml"/></Relationships>
</file>

<file path=ppt/slides/_rels/slide85.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9.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17.gif"/></Relationships>
</file>

<file path=ppt/slides/_rels/slide92.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14.xml"/></Relationships>
</file>

<file path=ppt/slides/_rels/slide9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25.png"/><Relationship Id="rId1" Type="http://schemas.openxmlformats.org/officeDocument/2006/relationships/slideLayout" Target="../slideLayouts/slideLayout89.xml"/></Relationships>
</file>

<file path=ppt/slides/_rels/slide100.xml.rels><?xml version="1.0" encoding="UTF-8" standalone="yes"?>
<Relationships xmlns="http://schemas.openxmlformats.org/package/2006/relationships"><Relationship Id="rId3" Type="http://schemas.openxmlformats.org/officeDocument/2006/relationships/image" Target="../media/image126.jpeg"/><Relationship Id="rId7" Type="http://schemas.openxmlformats.org/officeDocument/2006/relationships/image" Target="../media/image130.jpe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129.jpeg"/><Relationship Id="rId5" Type="http://schemas.openxmlformats.org/officeDocument/2006/relationships/image" Target="../media/image128.jpeg"/><Relationship Id="rId4" Type="http://schemas.openxmlformats.org/officeDocument/2006/relationships/image" Target="../media/image127.jpeg"/></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9.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103.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134.jpeg"/></Relationships>
</file>

<file path=ppt/slides/_rels/slide106.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89.xml"/></Relationships>
</file>

<file path=ppt/slides/_rels/slide108.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44.xml"/><Relationship Id="rId1" Type="http://schemas.openxmlformats.org/officeDocument/2006/relationships/slideLayout" Target="../slideLayouts/slideLayout14.xml"/><Relationship Id="rId4" Type="http://schemas.openxmlformats.org/officeDocument/2006/relationships/image" Target="../media/image145.png"/></Relationships>
</file>

<file path=ppt/slides/_rels/slide117.xml.rels><?xml version="1.0" encoding="UTF-8" standalone="yes"?>
<Relationships xmlns="http://schemas.openxmlformats.org/package/2006/relationships"><Relationship Id="rId2" Type="http://schemas.openxmlformats.org/officeDocument/2006/relationships/image" Target="../media/image146.JPG"/><Relationship Id="rId1" Type="http://schemas.openxmlformats.org/officeDocument/2006/relationships/slideLayout" Target="../slideLayouts/slideLayout36.xml"/></Relationships>
</file>

<file path=ppt/slides/_rels/slide118.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49.xml"/></Relationships>
</file>

<file path=ppt/slides/_rels/slide119.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45.xml"/><Relationship Id="rId1" Type="http://schemas.openxmlformats.org/officeDocument/2006/relationships/slideLayout" Target="../slideLayouts/slideLayout60.xml"/><Relationship Id="rId6" Type="http://schemas.openxmlformats.org/officeDocument/2006/relationships/image" Target="../media/image151.jpeg"/><Relationship Id="rId5" Type="http://schemas.openxmlformats.org/officeDocument/2006/relationships/image" Target="../media/image150.jpeg"/><Relationship Id="rId4" Type="http://schemas.openxmlformats.org/officeDocument/2006/relationships/image" Target="../media/image149.jpeg"/></Relationships>
</file>

<file path=ppt/slides/_rels/slide120.xml.rels><?xml version="1.0" encoding="UTF-8" standalone="yes"?>
<Relationships xmlns="http://schemas.openxmlformats.org/package/2006/relationships"><Relationship Id="rId2" Type="http://schemas.openxmlformats.org/officeDocument/2006/relationships/image" Target="../media/image152.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153.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05.xml"/></Relationships>
</file>

<file path=ppt/slides/_rels/slide123.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100.xml"/></Relationships>
</file>

<file path=ppt/slides/_rels/slide124.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46.xml"/><Relationship Id="rId1" Type="http://schemas.openxmlformats.org/officeDocument/2006/relationships/slideLayout" Target="../slideLayouts/slideLayout107.xml"/></Relationships>
</file>

<file path=ppt/slides/_rels/slide125.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47.xml"/><Relationship Id="rId1" Type="http://schemas.openxmlformats.org/officeDocument/2006/relationships/slideLayout" Target="../slideLayouts/slideLayout100.xml"/><Relationship Id="rId4" Type="http://schemas.openxmlformats.org/officeDocument/2006/relationships/image" Target="../media/image4.png"/></Relationships>
</file>

<file path=ppt/slides/_rels/slide1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7.jpeg"/><Relationship Id="rId1" Type="http://schemas.openxmlformats.org/officeDocument/2006/relationships/slideLayout" Target="../slideLayouts/slideLayout100.xml"/></Relationships>
</file>

<file path=ppt/slides/_rels/slide127.xml.rels><?xml version="1.0" encoding="UTF-8" standalone="yes"?>
<Relationships xmlns="http://schemas.openxmlformats.org/package/2006/relationships"><Relationship Id="rId2" Type="http://schemas.openxmlformats.org/officeDocument/2006/relationships/image" Target="../media/image158.jpeg"/><Relationship Id="rId1" Type="http://schemas.openxmlformats.org/officeDocument/2006/relationships/slideLayout" Target="../slideLayouts/slideLayout100.xml"/></Relationships>
</file>

<file path=ppt/slides/_rels/slide128.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100.xml"/></Relationships>
</file>

<file path=ppt/slides/_rels/slide12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60.png"/><Relationship Id="rId1" Type="http://schemas.openxmlformats.org/officeDocument/2006/relationships/slideLayout" Target="../slideLayouts/slideLayout100.xml"/></Relationships>
</file>

<file path=ppt/slides/_rels/slide130.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100.xml"/></Relationships>
</file>

<file path=ppt/slides/_rels/slide131.xml.rels><?xml version="1.0" encoding="UTF-8" standalone="yes"?>
<Relationships xmlns="http://schemas.openxmlformats.org/package/2006/relationships"><Relationship Id="rId2" Type="http://schemas.openxmlformats.org/officeDocument/2006/relationships/image" Target="../media/image162.jpg"/><Relationship Id="rId1" Type="http://schemas.openxmlformats.org/officeDocument/2006/relationships/slideLayout" Target="../slideLayouts/slideLayout100.xml"/></Relationships>
</file>

<file path=ppt/slides/_rels/slide132.xml.rels><?xml version="1.0" encoding="UTF-8" standalone="yes"?>
<Relationships xmlns="http://schemas.openxmlformats.org/package/2006/relationships"><Relationship Id="rId2" Type="http://schemas.openxmlformats.org/officeDocument/2006/relationships/image" Target="../media/image163.jpeg"/><Relationship Id="rId1" Type="http://schemas.openxmlformats.org/officeDocument/2006/relationships/slideLayout" Target="../slideLayouts/slideLayout100.xml"/></Relationships>
</file>

<file path=ppt/slides/_rels/slide133.xml.rels><?xml version="1.0" encoding="UTF-8" standalone="yes"?>
<Relationships xmlns="http://schemas.openxmlformats.org/package/2006/relationships"><Relationship Id="rId2" Type="http://schemas.openxmlformats.org/officeDocument/2006/relationships/image" Target="../media/image164.jpeg"/><Relationship Id="rId1" Type="http://schemas.openxmlformats.org/officeDocument/2006/relationships/slideLayout" Target="../slideLayouts/slideLayout100.xml"/></Relationships>
</file>

<file path=ppt/slides/_rels/slide13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65.png"/><Relationship Id="rId1" Type="http://schemas.openxmlformats.org/officeDocument/2006/relationships/slideLayout" Target="../slideLayouts/slideLayout100.xml"/></Relationships>
</file>

<file path=ppt/slides/_rels/slide1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6.jpeg"/><Relationship Id="rId1" Type="http://schemas.openxmlformats.org/officeDocument/2006/relationships/slideLayout" Target="../slideLayouts/slideLayout100.xml"/></Relationships>
</file>

<file path=ppt/slides/_rels/slide1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7.jpeg"/><Relationship Id="rId1" Type="http://schemas.openxmlformats.org/officeDocument/2006/relationships/slideLayout" Target="../slideLayouts/slideLayout100.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139.xml.rels><?xml version="1.0" encoding="UTF-8" standalone="yes"?>
<Relationships xmlns="http://schemas.openxmlformats.org/package/2006/relationships"><Relationship Id="rId2" Type="http://schemas.openxmlformats.org/officeDocument/2006/relationships/image" Target="../media/image168.jpeg"/><Relationship Id="rId1" Type="http://schemas.openxmlformats.org/officeDocument/2006/relationships/slideLayout" Target="../slideLayouts/slideLayout107.xml"/></Relationships>
</file>

<file path=ppt/slides/_rels/slide140.xml.rels><?xml version="1.0" encoding="UTF-8" standalone="yes"?>
<Relationships xmlns="http://schemas.openxmlformats.org/package/2006/relationships"><Relationship Id="rId2" Type="http://schemas.openxmlformats.org/officeDocument/2006/relationships/image" Target="../media/image169.jpeg"/><Relationship Id="rId1" Type="http://schemas.openxmlformats.org/officeDocument/2006/relationships/slideLayout" Target="../slideLayouts/slideLayout106.xml"/></Relationships>
</file>

<file path=ppt/slides/_rels/slide141.xml.rels><?xml version="1.0" encoding="UTF-8" standalone="yes"?>
<Relationships xmlns="http://schemas.openxmlformats.org/package/2006/relationships"><Relationship Id="rId2" Type="http://schemas.openxmlformats.org/officeDocument/2006/relationships/image" Target="../media/image170.jpeg"/><Relationship Id="rId1" Type="http://schemas.openxmlformats.org/officeDocument/2006/relationships/slideLayout" Target="../slideLayouts/slideLayout107.xml"/></Relationships>
</file>

<file path=ppt/slides/_rels/slide142.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notesSlide" Target="../notesSlides/notesSlide48.xml"/><Relationship Id="rId1" Type="http://schemas.openxmlformats.org/officeDocument/2006/relationships/slideLayout" Target="../slideLayouts/slideLayout106.xml"/></Relationships>
</file>

<file path=ppt/slides/_rels/slide143.xml.rels><?xml version="1.0" encoding="UTF-8" standalone="yes"?>
<Relationships xmlns="http://schemas.openxmlformats.org/package/2006/relationships"><Relationship Id="rId2" Type="http://schemas.openxmlformats.org/officeDocument/2006/relationships/image" Target="../media/image172.jpeg"/><Relationship Id="rId1" Type="http://schemas.openxmlformats.org/officeDocument/2006/relationships/slideLayout" Target="../slideLayouts/slideLayout84.xml"/></Relationships>
</file>

<file path=ppt/slides/_rels/slide144.xml.rels><?xml version="1.0" encoding="UTF-8" standalone="yes"?>
<Relationships xmlns="http://schemas.openxmlformats.org/package/2006/relationships"><Relationship Id="rId2" Type="http://schemas.openxmlformats.org/officeDocument/2006/relationships/image" Target="../media/image173.jpeg"/><Relationship Id="rId1" Type="http://schemas.openxmlformats.org/officeDocument/2006/relationships/slideLayout" Target="../slideLayouts/slideLayout106.xml"/></Relationships>
</file>

<file path=ppt/slides/_rels/slide145.xml.rels><?xml version="1.0" encoding="UTF-8" standalone="yes"?>
<Relationships xmlns="http://schemas.openxmlformats.org/package/2006/relationships"><Relationship Id="rId3" Type="http://schemas.openxmlformats.org/officeDocument/2006/relationships/image" Target="../media/image175.jpeg"/><Relationship Id="rId2" Type="http://schemas.openxmlformats.org/officeDocument/2006/relationships/image" Target="../media/image174.jpeg"/><Relationship Id="rId1" Type="http://schemas.openxmlformats.org/officeDocument/2006/relationships/slideLayout" Target="../slideLayouts/slideLayout100.xml"/><Relationship Id="rId5" Type="http://schemas.openxmlformats.org/officeDocument/2006/relationships/image" Target="../media/image177.jpeg"/><Relationship Id="rId4" Type="http://schemas.openxmlformats.org/officeDocument/2006/relationships/image" Target="../media/image176.jpeg"/></Relationships>
</file>

<file path=ppt/slides/_rels/slide146.xml.rels><?xml version="1.0" encoding="UTF-8" standalone="yes"?>
<Relationships xmlns="http://schemas.openxmlformats.org/package/2006/relationships"><Relationship Id="rId2" Type="http://schemas.openxmlformats.org/officeDocument/2006/relationships/image" Target="../media/image178.jpeg"/><Relationship Id="rId1" Type="http://schemas.openxmlformats.org/officeDocument/2006/relationships/slideLayout" Target="../slideLayouts/slideLayout100.xml"/></Relationships>
</file>

<file path=ppt/slides/_rels/slide147.xml.rels><?xml version="1.0" encoding="UTF-8" standalone="yes"?>
<Relationships xmlns="http://schemas.openxmlformats.org/package/2006/relationships"><Relationship Id="rId2" Type="http://schemas.openxmlformats.org/officeDocument/2006/relationships/image" Target="../media/image179.jpeg"/><Relationship Id="rId1" Type="http://schemas.openxmlformats.org/officeDocument/2006/relationships/slideLayout" Target="../slideLayouts/slideLayout100.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149.xml.rels><?xml version="1.0" encoding="UTF-8" standalone="yes"?>
<Relationships xmlns="http://schemas.openxmlformats.org/package/2006/relationships"><Relationship Id="rId2" Type="http://schemas.openxmlformats.org/officeDocument/2006/relationships/image" Target="../media/image180.jpeg"/><Relationship Id="rId1" Type="http://schemas.openxmlformats.org/officeDocument/2006/relationships/slideLayout" Target="../slideLayouts/slideLayout95.xml"/></Relationships>
</file>

<file path=ppt/slides/_rels/slide150.xml.rels><?xml version="1.0" encoding="UTF-8" standalone="yes"?>
<Relationships xmlns="http://schemas.openxmlformats.org/package/2006/relationships"><Relationship Id="rId2" Type="http://schemas.openxmlformats.org/officeDocument/2006/relationships/image" Target="../media/image181.jpeg"/><Relationship Id="rId1" Type="http://schemas.openxmlformats.org/officeDocument/2006/relationships/slideLayout" Target="../slideLayouts/slideLayout95.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152.xml.rels><?xml version="1.0" encoding="UTF-8" standalone="yes"?>
<Relationships xmlns="http://schemas.openxmlformats.org/package/2006/relationships"><Relationship Id="rId2" Type="http://schemas.openxmlformats.org/officeDocument/2006/relationships/image" Target="../media/image182.jpeg"/><Relationship Id="rId1" Type="http://schemas.openxmlformats.org/officeDocument/2006/relationships/slideLayout" Target="../slideLayouts/slideLayout95.xml"/></Relationships>
</file>

<file path=ppt/slides/_rels/slide153.xml.rels><?xml version="1.0" encoding="UTF-8" standalone="yes"?>
<Relationships xmlns="http://schemas.openxmlformats.org/package/2006/relationships"><Relationship Id="rId2" Type="http://schemas.openxmlformats.org/officeDocument/2006/relationships/image" Target="../media/image183.jpeg"/><Relationship Id="rId1" Type="http://schemas.openxmlformats.org/officeDocument/2006/relationships/slideLayout" Target="../slideLayouts/slideLayout89.xml"/></Relationships>
</file>

<file path=ppt/slides/_rels/slide154.xml.rels><?xml version="1.0" encoding="UTF-8" standalone="yes"?>
<Relationships xmlns="http://schemas.openxmlformats.org/package/2006/relationships"><Relationship Id="rId2" Type="http://schemas.openxmlformats.org/officeDocument/2006/relationships/image" Target="../media/image184.jpeg"/><Relationship Id="rId1" Type="http://schemas.openxmlformats.org/officeDocument/2006/relationships/slideLayout" Target="../slideLayouts/slideLayout95.xml"/></Relationships>
</file>

<file path=ppt/slides/_rels/slide155.xml.rels><?xml version="1.0" encoding="UTF-8" standalone="yes"?>
<Relationships xmlns="http://schemas.openxmlformats.org/package/2006/relationships"><Relationship Id="rId3" Type="http://schemas.openxmlformats.org/officeDocument/2006/relationships/image" Target="../media/image185.jpeg"/><Relationship Id="rId2" Type="http://schemas.openxmlformats.org/officeDocument/2006/relationships/notesSlide" Target="../notesSlides/notesSlide49.xml"/><Relationship Id="rId1" Type="http://schemas.openxmlformats.org/officeDocument/2006/relationships/slideLayout" Target="../slideLayouts/slideLayout100.xml"/></Relationships>
</file>

<file path=ppt/slides/_rels/slide156.xml.rels><?xml version="1.0" encoding="UTF-8" standalone="yes"?>
<Relationships xmlns="http://schemas.openxmlformats.org/package/2006/relationships"><Relationship Id="rId2" Type="http://schemas.openxmlformats.org/officeDocument/2006/relationships/image" Target="../media/image186.jpeg"/><Relationship Id="rId1" Type="http://schemas.openxmlformats.org/officeDocument/2006/relationships/slideLayout" Target="../slideLayouts/slideLayout100.xml"/></Relationships>
</file>

<file path=ppt/slides/_rels/slide157.xml.rels><?xml version="1.0" encoding="UTF-8" standalone="yes"?>
<Relationships xmlns="http://schemas.openxmlformats.org/package/2006/relationships"><Relationship Id="rId2" Type="http://schemas.openxmlformats.org/officeDocument/2006/relationships/image" Target="../media/image187.jpeg"/><Relationship Id="rId1" Type="http://schemas.openxmlformats.org/officeDocument/2006/relationships/slideLayout" Target="../slideLayouts/slideLayout100.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159.xml.rels><?xml version="1.0" encoding="UTF-8" standalone="yes"?>
<Relationships xmlns="http://schemas.openxmlformats.org/package/2006/relationships"><Relationship Id="rId3" Type="http://schemas.openxmlformats.org/officeDocument/2006/relationships/image" Target="../media/image188.jpeg"/><Relationship Id="rId2" Type="http://schemas.openxmlformats.org/officeDocument/2006/relationships/notesSlide" Target="../notesSlides/notesSlide50.xml"/><Relationship Id="rId1" Type="http://schemas.openxmlformats.org/officeDocument/2006/relationships/slideLayout" Target="../slideLayouts/slideLayout100.xml"/></Relationships>
</file>

<file path=ppt/slides/_rels/slide160.xml.rels><?xml version="1.0" encoding="UTF-8" standalone="yes"?>
<Relationships xmlns="http://schemas.openxmlformats.org/package/2006/relationships"><Relationship Id="rId3" Type="http://schemas.openxmlformats.org/officeDocument/2006/relationships/image" Target="../media/image189.jpeg"/><Relationship Id="rId2" Type="http://schemas.openxmlformats.org/officeDocument/2006/relationships/notesSlide" Target="../notesSlides/notesSlide51.xml"/><Relationship Id="rId1" Type="http://schemas.openxmlformats.org/officeDocument/2006/relationships/slideLayout" Target="../slideLayouts/slideLayout100.xml"/></Relationships>
</file>

<file path=ppt/slides/_rels/slide161.xml.rels><?xml version="1.0" encoding="UTF-8" standalone="yes"?>
<Relationships xmlns="http://schemas.openxmlformats.org/package/2006/relationships"><Relationship Id="rId3" Type="http://schemas.openxmlformats.org/officeDocument/2006/relationships/image" Target="../media/image190.jpeg"/><Relationship Id="rId2" Type="http://schemas.openxmlformats.org/officeDocument/2006/relationships/notesSlide" Target="../notesSlides/notesSlide52.xml"/><Relationship Id="rId1" Type="http://schemas.openxmlformats.org/officeDocument/2006/relationships/slideLayout" Target="../slideLayouts/slideLayout100.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163.xml.rels><?xml version="1.0" encoding="UTF-8" standalone="yes"?>
<Relationships xmlns="http://schemas.openxmlformats.org/package/2006/relationships"><Relationship Id="rId3" Type="http://schemas.openxmlformats.org/officeDocument/2006/relationships/image" Target="../media/image191.jpeg"/><Relationship Id="rId2" Type="http://schemas.openxmlformats.org/officeDocument/2006/relationships/notesSlide" Target="../notesSlides/notesSlide53.xml"/><Relationship Id="rId1" Type="http://schemas.openxmlformats.org/officeDocument/2006/relationships/slideLayout" Target="../slideLayouts/slideLayout106.xml"/></Relationships>
</file>

<file path=ppt/slides/_rels/slide164.xml.rels><?xml version="1.0" encoding="UTF-8" standalone="yes"?>
<Relationships xmlns="http://schemas.openxmlformats.org/package/2006/relationships"><Relationship Id="rId3" Type="http://schemas.openxmlformats.org/officeDocument/2006/relationships/image" Target="../media/image192.jpg"/><Relationship Id="rId2" Type="http://schemas.openxmlformats.org/officeDocument/2006/relationships/notesSlide" Target="../notesSlides/notesSlide54.xml"/><Relationship Id="rId1" Type="http://schemas.openxmlformats.org/officeDocument/2006/relationships/slideLayout" Target="../slideLayouts/slideLayout106.xml"/></Relationships>
</file>

<file path=ppt/slides/_rels/slide165.xml.rels><?xml version="1.0" encoding="UTF-8" standalone="yes"?>
<Relationships xmlns="http://schemas.openxmlformats.org/package/2006/relationships"><Relationship Id="rId2" Type="http://schemas.openxmlformats.org/officeDocument/2006/relationships/image" Target="../media/image193.jpeg"/><Relationship Id="rId1" Type="http://schemas.openxmlformats.org/officeDocument/2006/relationships/slideLayout" Target="../slideLayouts/slideLayout115.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6.xml"/></Relationships>
</file>

<file path=ppt/slides/_rels/slide168.xml.rels><?xml version="1.0" encoding="UTF-8" standalone="yes"?>
<Relationships xmlns="http://schemas.openxmlformats.org/package/2006/relationships"><Relationship Id="rId3" Type="http://schemas.openxmlformats.org/officeDocument/2006/relationships/image" Target="../media/image194.jpeg"/><Relationship Id="rId2" Type="http://schemas.openxmlformats.org/officeDocument/2006/relationships/notesSlide" Target="../notesSlides/notesSlide56.xml"/><Relationship Id="rId1" Type="http://schemas.openxmlformats.org/officeDocument/2006/relationships/slideLayout" Target="../slideLayouts/slideLayout110.xml"/></Relationships>
</file>

<file path=ppt/slides/_rels/slide169.xml.rels><?xml version="1.0" encoding="UTF-8" standalone="yes"?>
<Relationships xmlns="http://schemas.openxmlformats.org/package/2006/relationships"><Relationship Id="rId2" Type="http://schemas.openxmlformats.org/officeDocument/2006/relationships/image" Target="../media/image195.jpeg"/><Relationship Id="rId1" Type="http://schemas.openxmlformats.org/officeDocument/2006/relationships/slideLayout" Target="../slideLayouts/slideLayout126.xml"/></Relationships>
</file>

<file path=ppt/slides/_rels/slide170.xml.rels><?xml version="1.0" encoding="UTF-8" standalone="yes"?>
<Relationships xmlns="http://schemas.openxmlformats.org/package/2006/relationships"><Relationship Id="rId2" Type="http://schemas.openxmlformats.org/officeDocument/2006/relationships/image" Target="../media/image196.jpeg"/><Relationship Id="rId1" Type="http://schemas.openxmlformats.org/officeDocument/2006/relationships/slideLayout" Target="../slideLayouts/slideLayout126.xml"/></Relationships>
</file>

<file path=ppt/slides/_rels/slide171.xml.rels><?xml version="1.0" encoding="UTF-8" standalone="yes"?>
<Relationships xmlns="http://schemas.openxmlformats.org/package/2006/relationships"><Relationship Id="rId2" Type="http://schemas.openxmlformats.org/officeDocument/2006/relationships/image" Target="../media/image197.jpeg"/><Relationship Id="rId1" Type="http://schemas.openxmlformats.org/officeDocument/2006/relationships/slideLayout" Target="../slideLayouts/slideLayout126.xml"/></Relationships>
</file>

<file path=ppt/slides/_rels/slide172.xml.rels><?xml version="1.0" encoding="UTF-8" standalone="yes"?>
<Relationships xmlns="http://schemas.openxmlformats.org/package/2006/relationships"><Relationship Id="rId2" Type="http://schemas.openxmlformats.org/officeDocument/2006/relationships/image" Target="../media/image198.jpeg"/><Relationship Id="rId1" Type="http://schemas.openxmlformats.org/officeDocument/2006/relationships/slideLayout" Target="../slideLayouts/slideLayout115.xml"/></Relationships>
</file>

<file path=ppt/slides/_rels/slide173.xml.rels><?xml version="1.0" encoding="UTF-8" standalone="yes"?>
<Relationships xmlns="http://schemas.openxmlformats.org/package/2006/relationships"><Relationship Id="rId2" Type="http://schemas.openxmlformats.org/officeDocument/2006/relationships/image" Target="../media/image199.jpg"/><Relationship Id="rId1" Type="http://schemas.openxmlformats.org/officeDocument/2006/relationships/slideLayout" Target="../slideLayouts/slideLayout121.xml"/></Relationships>
</file>

<file path=ppt/slides/_rels/slide174.xml.rels><?xml version="1.0" encoding="UTF-8" standalone="yes"?>
<Relationships xmlns="http://schemas.openxmlformats.org/package/2006/relationships"><Relationship Id="rId2" Type="http://schemas.openxmlformats.org/officeDocument/2006/relationships/image" Target="../media/image200.jpeg"/><Relationship Id="rId1" Type="http://schemas.openxmlformats.org/officeDocument/2006/relationships/slideLayout" Target="../slideLayouts/slideLayout115.xml"/></Relationships>
</file>

<file path=ppt/slides/_rels/slide175.xml.rels><?xml version="1.0" encoding="UTF-8" standalone="yes"?>
<Relationships xmlns="http://schemas.openxmlformats.org/package/2006/relationships"><Relationship Id="rId2" Type="http://schemas.openxmlformats.org/officeDocument/2006/relationships/image" Target="../media/image201.jpeg"/><Relationship Id="rId1" Type="http://schemas.openxmlformats.org/officeDocument/2006/relationships/slideLayout" Target="../slideLayouts/slideLayout115.xml"/></Relationships>
</file>

<file path=ppt/slides/_rels/slide176.xml.rels><?xml version="1.0" encoding="UTF-8" standalone="yes"?>
<Relationships xmlns="http://schemas.openxmlformats.org/package/2006/relationships"><Relationship Id="rId2" Type="http://schemas.openxmlformats.org/officeDocument/2006/relationships/image" Target="../media/image202.jpeg"/><Relationship Id="rId1" Type="http://schemas.openxmlformats.org/officeDocument/2006/relationships/slideLayout" Target="../slideLayouts/slideLayout121.xml"/></Relationships>
</file>

<file path=ppt/slides/_rels/slide177.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image" Target="../media/image203.png"/><Relationship Id="rId1" Type="http://schemas.openxmlformats.org/officeDocument/2006/relationships/slideLayout" Target="../slideLayouts/slideLayout95.xml"/></Relationships>
</file>

<file path=ppt/slides/_rels/slide178.xml.rels><?xml version="1.0" encoding="UTF-8" standalone="yes"?>
<Relationships xmlns="http://schemas.openxmlformats.org/package/2006/relationships"><Relationship Id="rId2" Type="http://schemas.openxmlformats.org/officeDocument/2006/relationships/image" Target="../media/image205.jpeg"/><Relationship Id="rId1" Type="http://schemas.openxmlformats.org/officeDocument/2006/relationships/slideLayout" Target="../slideLayouts/slideLayout100.xml"/></Relationships>
</file>

<file path=ppt/slides/_rels/slide179.xml.rels><?xml version="1.0" encoding="UTF-8" standalone="yes"?>
<Relationships xmlns="http://schemas.openxmlformats.org/package/2006/relationships"><Relationship Id="rId2" Type="http://schemas.openxmlformats.org/officeDocument/2006/relationships/image" Target="../media/image206.jpeg"/><Relationship Id="rId1" Type="http://schemas.openxmlformats.org/officeDocument/2006/relationships/slideLayout" Target="../slideLayouts/slideLayout10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F:\PHX\PHX 010.jpg"/>
          <p:cNvPicPr>
            <a:picLocks noChangeAspect="1" noChangeArrowheads="1"/>
          </p:cNvPicPr>
          <p:nvPr/>
        </p:nvPicPr>
        <p:blipFill>
          <a:blip r:embed="rId2" cstate="email">
            <a:lum bright="-30000" contrast="10000"/>
            <a:extLst>
              <a:ext uri="{28A0092B-C50C-407E-A947-70E740481C1C}">
                <a14:useLocalDpi xmlns:a14="http://schemas.microsoft.com/office/drawing/2010/main"/>
              </a:ext>
            </a:extLst>
          </a:blip>
          <a:srcRect/>
          <a:stretch>
            <a:fillRect/>
          </a:stretch>
        </p:blipFill>
        <p:spPr bwMode="auto">
          <a:xfrm>
            <a:off x="0" y="0"/>
            <a:ext cx="9211873" cy="6858000"/>
          </a:xfrm>
          <a:prstGeom prst="rect">
            <a:avLst/>
          </a:prstGeom>
          <a:noFill/>
          <a:effectLst>
            <a:innerShdw blurRad="114300">
              <a:prstClr val="black"/>
            </a:innerShdw>
          </a:effectLst>
          <a:scene3d>
            <a:camera prst="orthographicFront">
              <a:rot lat="0" lon="0" rev="0"/>
            </a:camera>
            <a:lightRig rig="threePt" dir="t"/>
          </a:scene3d>
        </p:spPr>
      </p:pic>
      <p:sp>
        <p:nvSpPr>
          <p:cNvPr id="2" name="Title 1"/>
          <p:cNvSpPr>
            <a:spLocks noGrp="1"/>
          </p:cNvSpPr>
          <p:nvPr>
            <p:ph type="title"/>
          </p:nvPr>
        </p:nvSpPr>
        <p:spPr>
          <a:xfrm>
            <a:off x="152400" y="381000"/>
            <a:ext cx="8991600" cy="685800"/>
          </a:xfrm>
        </p:spPr>
        <p:txBody>
          <a:bodyPr>
            <a:noAutofit/>
          </a:bodyPr>
          <a:lstStyle/>
          <a:p>
            <a:r>
              <a:rPr lang="en-US" sz="6000" dirty="0">
                <a:effectLst>
                  <a:outerShdw blurRad="38100" dist="38100" dir="2700000" algn="tl">
                    <a:srgbClr val="000000">
                      <a:alpha val="43137"/>
                    </a:srgbClr>
                  </a:outerShdw>
                </a:effectLst>
              </a:rPr>
              <a:t>CGP Requirements</a:t>
            </a:r>
          </a:p>
        </p:txBody>
      </p:sp>
      <p:sp>
        <p:nvSpPr>
          <p:cNvPr id="3" name="Content Placeholder 2"/>
          <p:cNvSpPr>
            <a:spLocks noGrp="1"/>
          </p:cNvSpPr>
          <p:nvPr>
            <p:ph sz="half" idx="1"/>
          </p:nvPr>
        </p:nvSpPr>
        <p:spPr>
          <a:xfrm>
            <a:off x="186336" y="1687187"/>
            <a:ext cx="8839200" cy="3048000"/>
          </a:xfrm>
        </p:spPr>
        <p:txBody>
          <a:bodyPr>
            <a:normAutofit/>
          </a:bodyPr>
          <a:lstStyle/>
          <a:p>
            <a:pPr>
              <a:buNone/>
            </a:pPr>
            <a:r>
              <a:rPr lang="en-US" sz="6400" dirty="0">
                <a:effectLst>
                  <a:outerShdw blurRad="38100" dist="38100" dir="2700000" algn="tl">
                    <a:srgbClr val="000000">
                      <a:alpha val="43137"/>
                    </a:srgbClr>
                  </a:outerShdw>
                </a:effectLst>
              </a:rPr>
              <a:t>Erosion Control Measures</a:t>
            </a:r>
          </a:p>
          <a:p>
            <a:pPr>
              <a:buNone/>
            </a:pPr>
            <a:endParaRPr lang="en-US" sz="2400" dirty="0">
              <a:effectLst>
                <a:outerShdw blurRad="38100" dist="38100" dir="2700000" algn="tl">
                  <a:srgbClr val="000000">
                    <a:alpha val="43137"/>
                  </a:srgbClr>
                </a:outerShdw>
              </a:effectLst>
            </a:endParaRPr>
          </a:p>
          <a:p>
            <a:pPr>
              <a:buFont typeface="Wingdings" pitchFamily="2" charset="2"/>
              <a:buChar char="Ø"/>
            </a:pPr>
            <a:endParaRPr lang="en-US" dirty="0">
              <a:effectLst>
                <a:outerShdw blurRad="38100" dist="38100" dir="2700000" algn="tl">
                  <a:srgbClr val="000000">
                    <a:alpha val="43137"/>
                  </a:srgbClr>
                </a:outerShdw>
              </a:effectLst>
            </a:endParaRPr>
          </a:p>
        </p:txBody>
      </p:sp>
      <p:pic>
        <p:nvPicPr>
          <p:cNvPr id="7" name="Picture 6" descr="DEC Logo 1"/>
          <p:cNvPicPr/>
          <p:nvPr/>
        </p:nvPicPr>
        <p:blipFill>
          <a:blip r:embed="rId3" cstate="print"/>
          <a:srcRect/>
          <a:stretch>
            <a:fillRect/>
          </a:stretch>
        </p:blipFill>
        <p:spPr bwMode="auto">
          <a:xfrm>
            <a:off x="8077200" y="5590878"/>
            <a:ext cx="966787" cy="966787"/>
          </a:xfrm>
          <a:prstGeom prst="rect">
            <a:avLst/>
          </a:prstGeom>
          <a:noFill/>
          <a:ln w="9525">
            <a:noFill/>
            <a:miter lim="800000"/>
            <a:headEnd/>
            <a:tailEnd/>
          </a:ln>
        </p:spPr>
      </p:pic>
      <p:sp>
        <p:nvSpPr>
          <p:cNvPr id="8" name="TextBox 2"/>
          <p:cNvSpPr txBox="1"/>
          <p:nvPr/>
        </p:nvSpPr>
        <p:spPr>
          <a:xfrm>
            <a:off x="152400" y="6504801"/>
            <a:ext cx="129540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January 2026</a:t>
            </a:r>
          </a:p>
        </p:txBody>
      </p:sp>
      <p:sp>
        <p:nvSpPr>
          <p:cNvPr id="4" name="Title 1">
            <a:extLst>
              <a:ext uri="{FF2B5EF4-FFF2-40B4-BE49-F238E27FC236}">
                <a16:creationId xmlns:a16="http://schemas.microsoft.com/office/drawing/2014/main" id="{FA749361-671E-87D8-8364-31F83E7307AC}"/>
              </a:ext>
            </a:extLst>
          </p:cNvPr>
          <p:cNvSpPr txBox="1">
            <a:spLocks/>
          </p:cNvSpPr>
          <p:nvPr/>
        </p:nvSpPr>
        <p:spPr>
          <a:xfrm>
            <a:off x="3200400" y="3115187"/>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4.0</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22</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CGP Requirements</a:t>
            </a:r>
          </a:p>
        </p:txBody>
      </p:sp>
      <p:sp>
        <p:nvSpPr>
          <p:cNvPr id="3" name="Content Placeholder 2"/>
          <p:cNvSpPr>
            <a:spLocks noGrp="1"/>
          </p:cNvSpPr>
          <p:nvPr>
            <p:ph idx="1"/>
          </p:nvPr>
        </p:nvSpPr>
        <p:spPr/>
        <p:txBody>
          <a:bodyPr>
            <a:normAutofit fontScale="85000" lnSpcReduction="20000"/>
          </a:bodyPr>
          <a:lstStyle/>
          <a:p>
            <a:pPr marL="0" indent="0">
              <a:buNone/>
            </a:pPr>
            <a:r>
              <a:rPr lang="en-US" i="1" dirty="0"/>
              <a:t>Goal of this section</a:t>
            </a:r>
            <a:r>
              <a:rPr lang="en-US" dirty="0"/>
              <a:t>:</a:t>
            </a:r>
          </a:p>
          <a:p>
            <a:r>
              <a:rPr lang="en-US" dirty="0"/>
              <a:t>Become familiar with the types of </a:t>
            </a:r>
            <a:r>
              <a:rPr lang="en-US" b="1" dirty="0"/>
              <a:t>erosion control measures</a:t>
            </a:r>
            <a:r>
              <a:rPr lang="en-US" dirty="0"/>
              <a:t> that are required by the Alaska Construction General Permit (CGP):</a:t>
            </a:r>
          </a:p>
          <a:p>
            <a:pPr lvl="1">
              <a:buFont typeface="Wingdings" pitchFamily="2" charset="2"/>
              <a:buChar char="Ø"/>
            </a:pPr>
            <a:r>
              <a:rPr lang="en-US" dirty="0"/>
              <a:t>Delineate site</a:t>
            </a:r>
          </a:p>
          <a:p>
            <a:pPr lvl="1">
              <a:buFont typeface="Wingdings" pitchFamily="2" charset="2"/>
              <a:buChar char="Ø"/>
            </a:pPr>
            <a:r>
              <a:rPr lang="en-US" dirty="0"/>
              <a:t>Minimize amount of soil exposed</a:t>
            </a:r>
          </a:p>
          <a:p>
            <a:pPr lvl="1">
              <a:buFont typeface="Wingdings" pitchFamily="2" charset="2"/>
              <a:buChar char="Ø"/>
            </a:pPr>
            <a:r>
              <a:rPr lang="en-US" dirty="0"/>
              <a:t>Maintain natural buffer areas</a:t>
            </a:r>
          </a:p>
          <a:p>
            <a:pPr lvl="1">
              <a:buFont typeface="Wingdings" pitchFamily="2" charset="2"/>
              <a:buChar char="Ø"/>
            </a:pPr>
            <a:r>
              <a:rPr lang="en-US" dirty="0"/>
              <a:t>Control storm water discharges and flow rates</a:t>
            </a:r>
          </a:p>
          <a:p>
            <a:pPr lvl="1">
              <a:buFont typeface="Wingdings" pitchFamily="2" charset="2"/>
              <a:buChar char="Ø"/>
            </a:pPr>
            <a:r>
              <a:rPr lang="en-US" dirty="0"/>
              <a:t>Protect steep slopes</a:t>
            </a:r>
          </a:p>
          <a:p>
            <a:r>
              <a:rPr lang="en-US" dirty="0"/>
              <a:t>Learn about Best Management Practices (BMPs)</a:t>
            </a:r>
          </a:p>
          <a:p>
            <a:r>
              <a:rPr lang="en-US" dirty="0"/>
              <a:t>Learn the names and functions of common erosion control BMPs</a:t>
            </a:r>
          </a:p>
        </p:txBody>
      </p:sp>
    </p:spTree>
    <p:extLst>
      <p:ext uri="{BB962C8B-B14F-4D97-AF65-F5344CB8AC3E}">
        <p14:creationId xmlns:p14="http://schemas.microsoft.com/office/powerpoint/2010/main" val="9404715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793F172-09AA-4CAE-B4E5-C00235FE8E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a:effectLst>
            <a:innerShdw blurRad="114300">
              <a:prstClr val="black"/>
            </a:innerShdw>
          </a:effectLst>
        </p:spPr>
      </p:pic>
      <p:sp>
        <p:nvSpPr>
          <p:cNvPr id="56322" name="Rectangle 2"/>
          <p:cNvSpPr>
            <a:spLocks noGrp="1" noChangeArrowheads="1"/>
          </p:cNvSpPr>
          <p:nvPr>
            <p:ph type="title"/>
          </p:nvPr>
        </p:nvSpPr>
        <p:spPr>
          <a:xfrm>
            <a:off x="609600" y="471487"/>
            <a:ext cx="7924800" cy="914400"/>
          </a:xfrm>
        </p:spPr>
        <p:txBody>
          <a:bodyPr>
            <a:normAutofit/>
          </a:bodyPr>
          <a:lstStyle/>
          <a:p>
            <a:pPr eaLnBrk="1" hangingPunct="1">
              <a:defRPr/>
            </a:pPr>
            <a:r>
              <a:rPr lang="en-US" sz="4800" b="1" dirty="0">
                <a:effectLst>
                  <a:outerShdw blurRad="38100" dist="38100" dir="2700000" algn="tl">
                    <a:srgbClr val="000000">
                      <a:alpha val="43137"/>
                    </a:srgbClr>
                  </a:outerShdw>
                </a:effectLst>
              </a:rPr>
              <a:t>Delineation of Site</a:t>
            </a:r>
          </a:p>
        </p:txBody>
      </p:sp>
      <p:sp>
        <p:nvSpPr>
          <p:cNvPr id="56323" name="Rectangle 3"/>
          <p:cNvSpPr>
            <a:spLocks noGrp="1" noChangeArrowheads="1"/>
          </p:cNvSpPr>
          <p:nvPr>
            <p:ph type="body" sz="half" idx="1"/>
          </p:nvPr>
        </p:nvSpPr>
        <p:spPr/>
        <p:txBody>
          <a:bodyPr/>
          <a:lstStyle/>
          <a:p>
            <a:pPr eaLnBrk="1" hangingPunct="1">
              <a:lnSpc>
                <a:spcPct val="80000"/>
              </a:lnSpc>
              <a:buFont typeface="Wingdings" pitchFamily="2" charset="2"/>
              <a:buNone/>
              <a:defRPr/>
            </a:pPr>
            <a:endParaRPr lang="en-US" sz="1800" dirty="0"/>
          </a:p>
          <a:p>
            <a:pPr eaLnBrk="1" hangingPunct="1">
              <a:lnSpc>
                <a:spcPct val="80000"/>
              </a:lnSpc>
              <a:defRPr/>
            </a:pPr>
            <a:endParaRPr lang="en-US" sz="1800" dirty="0"/>
          </a:p>
          <a:p>
            <a:pPr eaLnBrk="1" hangingPunct="1">
              <a:lnSpc>
                <a:spcPct val="80000"/>
              </a:lnSpc>
              <a:defRPr/>
            </a:pPr>
            <a:endParaRPr lang="en-US" sz="1800" dirty="0"/>
          </a:p>
          <a:p>
            <a:pPr lvl="1" eaLnBrk="1" hangingPunct="1">
              <a:lnSpc>
                <a:spcPct val="80000"/>
              </a:lnSpc>
              <a:defRPr/>
            </a:pPr>
            <a:endParaRPr lang="en-US" sz="1600" dirty="0"/>
          </a:p>
          <a:p>
            <a:pPr lvl="1" eaLnBrk="1" hangingPunct="1">
              <a:lnSpc>
                <a:spcPct val="80000"/>
              </a:lnSpc>
              <a:buFont typeface="Wingdings" pitchFamily="2" charset="2"/>
              <a:buNone/>
              <a:defRPr/>
            </a:pPr>
            <a:endParaRPr lang="en-US" sz="1600" dirty="0"/>
          </a:p>
          <a:p>
            <a:pPr eaLnBrk="1" hangingPunct="1">
              <a:lnSpc>
                <a:spcPct val="80000"/>
              </a:lnSpc>
              <a:defRPr/>
            </a:pPr>
            <a:endParaRPr lang="en-US" sz="1800" dirty="0"/>
          </a:p>
          <a:p>
            <a:pPr eaLnBrk="1" hangingPunct="1">
              <a:lnSpc>
                <a:spcPct val="80000"/>
              </a:lnSpc>
              <a:defRPr/>
            </a:pPr>
            <a:endParaRPr lang="en-US" sz="1800" dirty="0"/>
          </a:p>
          <a:p>
            <a:pPr lvl="1" eaLnBrk="1" hangingPunct="1">
              <a:lnSpc>
                <a:spcPct val="80000"/>
              </a:lnSpc>
              <a:buFont typeface="Wingdings" pitchFamily="2" charset="2"/>
              <a:buNone/>
              <a:defRPr/>
            </a:pPr>
            <a:endParaRPr lang="en-US" sz="1600" dirty="0"/>
          </a:p>
          <a:p>
            <a:pPr eaLnBrk="1" hangingPunct="1">
              <a:lnSpc>
                <a:spcPct val="80000"/>
              </a:lnSpc>
              <a:defRPr/>
            </a:pPr>
            <a:endParaRPr lang="en-US" sz="1800" dirty="0"/>
          </a:p>
          <a:p>
            <a:pPr lvl="2" eaLnBrk="1" hangingPunct="1">
              <a:lnSpc>
                <a:spcPct val="80000"/>
              </a:lnSpc>
              <a:buFont typeface="Wingdings" pitchFamily="2" charset="2"/>
              <a:buNone/>
              <a:defRPr/>
            </a:pPr>
            <a:endParaRPr lang="en-US" sz="1400" dirty="0"/>
          </a:p>
          <a:p>
            <a:pPr lvl="2" eaLnBrk="1" hangingPunct="1">
              <a:lnSpc>
                <a:spcPct val="80000"/>
              </a:lnSpc>
              <a:defRPr/>
            </a:pPr>
            <a:endParaRPr lang="en-US" sz="1400" dirty="0"/>
          </a:p>
          <a:p>
            <a:pPr lvl="2" eaLnBrk="1" hangingPunct="1">
              <a:lnSpc>
                <a:spcPct val="80000"/>
              </a:lnSpc>
              <a:buFont typeface="Wingdings" pitchFamily="2" charset="2"/>
              <a:buNone/>
              <a:defRPr/>
            </a:pPr>
            <a:endParaRPr lang="en-US" sz="1400" dirty="0"/>
          </a:p>
          <a:p>
            <a:pPr lvl="1" eaLnBrk="1" hangingPunct="1">
              <a:lnSpc>
                <a:spcPct val="80000"/>
              </a:lnSpc>
              <a:defRPr/>
            </a:pPr>
            <a:endParaRPr lang="en-US" sz="1600" dirty="0"/>
          </a:p>
          <a:p>
            <a:pPr lvl="1" eaLnBrk="1" hangingPunct="1">
              <a:lnSpc>
                <a:spcPct val="80000"/>
              </a:lnSpc>
              <a:defRPr/>
            </a:pPr>
            <a:endParaRPr lang="en-US" sz="1600" dirty="0"/>
          </a:p>
          <a:p>
            <a:pPr eaLnBrk="1" hangingPunct="1">
              <a:lnSpc>
                <a:spcPct val="80000"/>
              </a:lnSpc>
              <a:defRPr/>
            </a:pPr>
            <a:endParaRPr lang="en-US" sz="1000" dirty="0"/>
          </a:p>
          <a:p>
            <a:pPr lvl="2" eaLnBrk="1" hangingPunct="1">
              <a:lnSpc>
                <a:spcPct val="80000"/>
              </a:lnSpc>
              <a:defRPr/>
            </a:pPr>
            <a:endParaRPr lang="en-US" sz="1000" dirty="0"/>
          </a:p>
          <a:p>
            <a:pPr lvl="1" eaLnBrk="1" hangingPunct="1">
              <a:lnSpc>
                <a:spcPct val="80000"/>
              </a:lnSpc>
              <a:defRPr/>
            </a:pPr>
            <a:endParaRPr lang="en-US" sz="1600" dirty="0"/>
          </a:p>
        </p:txBody>
      </p:sp>
      <p:sp>
        <p:nvSpPr>
          <p:cNvPr id="6" name="Rectangle 5"/>
          <p:cNvSpPr/>
          <p:nvPr/>
        </p:nvSpPr>
        <p:spPr>
          <a:xfrm>
            <a:off x="384314" y="4296829"/>
            <a:ext cx="8351520" cy="2554545"/>
          </a:xfrm>
          <a:prstGeom prst="rect">
            <a:avLst/>
          </a:prstGeom>
          <a:noFill/>
        </p:spPr>
        <p:txBody>
          <a:bodyPr wrap="square">
            <a:spAutoFit/>
          </a:bodyPr>
          <a:lstStyle/>
          <a:p>
            <a:r>
              <a:rPr lang="en-US" sz="3200" dirty="0"/>
              <a:t>A permittee must generally delineate the location of: </a:t>
            </a:r>
          </a:p>
          <a:p>
            <a:pPr marL="457200" indent="-457200">
              <a:buFont typeface="Arial" panose="020B0604020202020204" pitchFamily="34" charset="0"/>
              <a:buChar char="•"/>
            </a:pPr>
            <a:r>
              <a:rPr lang="en-US" sz="3200" dirty="0"/>
              <a:t>All areas where soil disturbing activities will occur; and</a:t>
            </a:r>
          </a:p>
          <a:p>
            <a:pPr marL="457200" indent="-457200">
              <a:buFont typeface="Arial" panose="020B0604020202020204" pitchFamily="34" charset="0"/>
              <a:buChar char="•"/>
            </a:pPr>
            <a:r>
              <a:rPr lang="en-US" sz="3200" dirty="0"/>
              <a:t>Areas that will be left undisturbed. </a:t>
            </a:r>
          </a:p>
        </p:txBody>
      </p:sp>
      <p:pic>
        <p:nvPicPr>
          <p:cNvPr id="7" name="Picture 6" descr="DEC Logo 1"/>
          <p:cNvPicPr/>
          <p:nvPr/>
        </p:nvPicPr>
        <p:blipFill>
          <a:blip r:embed="rId4" cstate="print"/>
          <a:srcRect/>
          <a:stretch>
            <a:fillRect/>
          </a:stretch>
        </p:blipFill>
        <p:spPr bwMode="auto">
          <a:xfrm>
            <a:off x="7696200" y="228600"/>
            <a:ext cx="966787" cy="966787"/>
          </a:xfrm>
          <a:prstGeom prst="rect">
            <a:avLst/>
          </a:prstGeom>
          <a:noFill/>
          <a:ln w="9525">
            <a:noFill/>
            <a:miter lim="800000"/>
            <a:headEnd/>
            <a:tailEnd/>
          </a:ln>
        </p:spPr>
      </p:pic>
      <p:sp>
        <p:nvSpPr>
          <p:cNvPr id="2" name="Title 1">
            <a:extLst>
              <a:ext uri="{FF2B5EF4-FFF2-40B4-BE49-F238E27FC236}">
                <a16:creationId xmlns:a16="http://schemas.microsoft.com/office/drawing/2014/main" id="{FA749361-671E-87D8-8364-31F83E7307AC}"/>
              </a:ext>
            </a:extLst>
          </p:cNvPr>
          <p:cNvSpPr txBox="1">
            <a:spLocks/>
          </p:cNvSpPr>
          <p:nvPr/>
        </p:nvSpPr>
        <p:spPr>
          <a:xfrm>
            <a:off x="2057400" y="3609600"/>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4.2.1</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23</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TH52 tree protection signs"/>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295400"/>
            <a:ext cx="9144000" cy="5562600"/>
          </a:xfrm>
          <a:prstGeom prst="rect">
            <a:avLst/>
          </a:prstGeom>
          <a:noFill/>
          <a:ln w="9525">
            <a:noFill/>
            <a:miter lim="800000"/>
            <a:headEnd/>
            <a:tailEnd/>
          </a:ln>
          <a:effectLst>
            <a:innerShdw blurRad="114300">
              <a:prstClr val="black"/>
            </a:innerShdw>
          </a:effectLst>
        </p:spPr>
      </p:pic>
      <p:sp>
        <p:nvSpPr>
          <p:cNvPr id="898051" name="Text Box 3"/>
          <p:cNvSpPr txBox="1">
            <a:spLocks noChangeArrowheads="1"/>
          </p:cNvSpPr>
          <p:nvPr/>
        </p:nvSpPr>
        <p:spPr bwMode="auto">
          <a:xfrm>
            <a:off x="163667" y="6324600"/>
            <a:ext cx="3318216" cy="307777"/>
          </a:xfrm>
          <a:prstGeom prst="rect">
            <a:avLst/>
          </a:prstGeom>
          <a:noFill/>
          <a:ln w="9525" algn="ctr">
            <a:noFill/>
            <a:miter lim="800000"/>
            <a:headEnd/>
            <a:tailEnd/>
          </a:ln>
          <a:effectLst/>
        </p:spPr>
        <p:txBody>
          <a:bodyPr wrap="none">
            <a:spAutoFit/>
          </a:bodyPr>
          <a:lstStyle/>
          <a:p>
            <a:pPr algn="ctr" eaLnBrk="1" hangingPunct="1">
              <a:defRPr/>
            </a:pPr>
            <a:r>
              <a:rPr lang="en-US" sz="1400" b="1" dirty="0">
                <a:cs typeface="Arial" charset="0"/>
              </a:rPr>
              <a:t>Courtesy Dwayne Stenlund CPESC MNDOT</a:t>
            </a:r>
          </a:p>
        </p:txBody>
      </p:sp>
      <p:sp>
        <p:nvSpPr>
          <p:cNvPr id="898052" name="Text Box 4"/>
          <p:cNvSpPr txBox="1">
            <a:spLocks noChangeArrowheads="1"/>
          </p:cNvSpPr>
          <p:nvPr/>
        </p:nvSpPr>
        <p:spPr bwMode="auto">
          <a:xfrm>
            <a:off x="-9058" y="76200"/>
            <a:ext cx="9089091" cy="1200329"/>
          </a:xfrm>
          <a:prstGeom prst="rect">
            <a:avLst/>
          </a:prstGeom>
          <a:noFill/>
          <a:ln w="9525">
            <a:noFill/>
            <a:miter lim="800000"/>
            <a:headEnd/>
            <a:tailEnd/>
          </a:ln>
          <a:effectLst/>
        </p:spPr>
        <p:txBody>
          <a:bodyPr wrap="none">
            <a:spAutoFit/>
          </a:bodyPr>
          <a:lstStyle/>
          <a:p>
            <a:pPr algn="ctr" eaLnBrk="1" hangingPunct="1">
              <a:defRPr/>
            </a:pPr>
            <a:r>
              <a:rPr lang="en-US" sz="3600" b="1" i="0" dirty="0">
                <a:solidFill>
                  <a:schemeClr val="tx2"/>
                </a:solidFill>
                <a:effectLst>
                  <a:outerShdw blurRad="38100" dist="38100" dir="2700000" algn="tl">
                    <a:srgbClr val="000000"/>
                  </a:outerShdw>
                </a:effectLst>
                <a:cs typeface="Arial" charset="0"/>
              </a:rPr>
              <a:t>USE A BARRIER THAT’S APPROPRIATE</a:t>
            </a:r>
          </a:p>
          <a:p>
            <a:pPr algn="ctr" eaLnBrk="1" hangingPunct="1">
              <a:defRPr/>
            </a:pPr>
            <a:r>
              <a:rPr lang="en-US" sz="3600" b="1" i="0" dirty="0">
                <a:solidFill>
                  <a:schemeClr val="tx2"/>
                </a:solidFill>
                <a:effectLst>
                  <a:outerShdw blurRad="38100" dist="38100" dir="2700000" algn="tl">
                    <a:srgbClr val="000000"/>
                  </a:outerShdw>
                </a:effectLst>
                <a:cs typeface="Arial" charset="0"/>
              </a:rPr>
              <a:t>FOR SITE SIZE AND CONSTRUCTION DURATION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IMG_0700[1]"/>
          <p:cNvPicPr>
            <a:picLocks noChangeAspect="1" noChangeArrowheads="1"/>
          </p:cNvPicPr>
          <p:nvPr/>
        </p:nvPicPr>
        <p:blipFill>
          <a:blip r:embed="rId2" cstate="print">
            <a:lum bright="-2000" contrast="5000"/>
          </a:blip>
          <a:srcRect/>
          <a:stretch>
            <a:fillRect/>
          </a:stretch>
        </p:blipFill>
        <p:spPr bwMode="auto">
          <a:xfrm>
            <a:off x="0" y="1114661"/>
            <a:ext cx="9144000" cy="5743339"/>
          </a:xfrm>
          <a:prstGeom prst="rect">
            <a:avLst/>
          </a:prstGeom>
          <a:noFill/>
          <a:ln w="9525">
            <a:noFill/>
            <a:miter lim="800000"/>
            <a:headEnd/>
            <a:tailEnd/>
          </a:ln>
          <a:effectLst>
            <a:innerShdw blurRad="266700">
              <a:prstClr val="black"/>
            </a:innerShdw>
          </a:effectLst>
        </p:spPr>
      </p:pic>
      <p:sp>
        <p:nvSpPr>
          <p:cNvPr id="897027" name="Text Box 3"/>
          <p:cNvSpPr txBox="1">
            <a:spLocks noChangeArrowheads="1"/>
          </p:cNvSpPr>
          <p:nvPr/>
        </p:nvSpPr>
        <p:spPr bwMode="auto">
          <a:xfrm>
            <a:off x="2438400" y="228600"/>
            <a:ext cx="4191000" cy="701675"/>
          </a:xfrm>
          <a:prstGeom prst="rect">
            <a:avLst/>
          </a:prstGeom>
          <a:noFill/>
          <a:ln w="9525">
            <a:noFill/>
            <a:miter lim="800000"/>
            <a:headEnd/>
            <a:tailEnd/>
          </a:ln>
          <a:effectLst/>
        </p:spPr>
        <p:txBody>
          <a:bodyPr wrap="square">
            <a:spAutoFit/>
          </a:bodyPr>
          <a:lstStyle/>
          <a:p>
            <a:pPr eaLnBrk="1" hangingPunct="1">
              <a:defRPr/>
            </a:pPr>
            <a:r>
              <a:rPr lang="en-US" sz="4000" b="1" i="0" dirty="0">
                <a:solidFill>
                  <a:schemeClr val="tx2"/>
                </a:solidFill>
                <a:effectLst>
                  <a:outerShdw blurRad="38100" dist="38100" dir="2700000" algn="tl">
                    <a:srgbClr val="000000"/>
                  </a:outerShdw>
                </a:effectLst>
                <a:cs typeface="Arial" charset="0"/>
              </a:rPr>
              <a:t>Delineation of Site</a:t>
            </a:r>
          </a:p>
        </p:txBody>
      </p:sp>
      <p:sp>
        <p:nvSpPr>
          <p:cNvPr id="897028" name="Text Box 4"/>
          <p:cNvSpPr txBox="1">
            <a:spLocks noChangeArrowheads="1"/>
          </p:cNvSpPr>
          <p:nvPr/>
        </p:nvSpPr>
        <p:spPr bwMode="auto">
          <a:xfrm>
            <a:off x="274477" y="5105400"/>
            <a:ext cx="8641083" cy="1569660"/>
          </a:xfrm>
          <a:prstGeom prst="rect">
            <a:avLst/>
          </a:prstGeom>
          <a:noFill/>
          <a:ln w="9525">
            <a:noFill/>
            <a:miter lim="800000"/>
            <a:headEnd/>
            <a:tailEnd/>
          </a:ln>
          <a:effectLst/>
        </p:spPr>
        <p:txBody>
          <a:bodyPr wrap="none">
            <a:spAutoFit/>
          </a:bodyPr>
          <a:lstStyle/>
          <a:p>
            <a:pPr algn="ctr" eaLnBrk="1" hangingPunct="1">
              <a:defRPr/>
            </a:pPr>
            <a:r>
              <a:rPr lang="en-US" sz="3200" b="1" i="0" dirty="0">
                <a:solidFill>
                  <a:schemeClr val="bg1"/>
                </a:solidFill>
                <a:cs typeface="Arial" charset="0"/>
              </a:rPr>
              <a:t>KEEP CONSTRUCTION ACTIVITY, EQUIPMENT,</a:t>
            </a:r>
          </a:p>
          <a:p>
            <a:pPr algn="ctr" eaLnBrk="1" hangingPunct="1">
              <a:defRPr/>
            </a:pPr>
            <a:r>
              <a:rPr lang="en-US" sz="3200" b="1" i="0" dirty="0">
                <a:solidFill>
                  <a:schemeClr val="bg1"/>
                </a:solidFill>
                <a:cs typeface="Arial" charset="0"/>
              </a:rPr>
              <a:t>&amp;  PERSONNEL OUT OF AREAS THAT DO NOT</a:t>
            </a:r>
          </a:p>
          <a:p>
            <a:pPr algn="ctr" eaLnBrk="1" hangingPunct="1">
              <a:defRPr/>
            </a:pPr>
            <a:r>
              <a:rPr lang="en-US" sz="3200" b="1" i="0" dirty="0">
                <a:solidFill>
                  <a:schemeClr val="bg1"/>
                </a:solidFill>
                <a:cs typeface="Arial" charset="0"/>
              </a:rPr>
              <a:t> NEED TO BE IMPACTED, OR CAN’T BE IMPACTED!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97028"/>
                                        </p:tgtEl>
                                        <p:attrNameLst>
                                          <p:attrName>style.visibility</p:attrName>
                                        </p:attrNameLst>
                                      </p:cBhvr>
                                      <p:to>
                                        <p:strVal val="visible"/>
                                      </p:to>
                                    </p:set>
                                    <p:anim calcmode="lin" valueType="num">
                                      <p:cBhvr additive="base">
                                        <p:cTn id="7" dur="500" fill="hold"/>
                                        <p:tgtEl>
                                          <p:spTgt spid="897028"/>
                                        </p:tgtEl>
                                        <p:attrNameLst>
                                          <p:attrName>ppt_x</p:attrName>
                                        </p:attrNameLst>
                                      </p:cBhvr>
                                      <p:tavLst>
                                        <p:tav tm="0">
                                          <p:val>
                                            <p:strVal val="#ppt_x"/>
                                          </p:val>
                                        </p:tav>
                                        <p:tav tm="100000">
                                          <p:val>
                                            <p:strVal val="#ppt_x"/>
                                          </p:val>
                                        </p:tav>
                                      </p:tavLst>
                                    </p:anim>
                                    <p:anim calcmode="lin" valueType="num">
                                      <p:cBhvr additive="base">
                                        <p:cTn id="8" dur="500" fill="hold"/>
                                        <p:tgtEl>
                                          <p:spTgt spid="8970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70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BUFFALO-1\share\pictures\Alaska Audit Photos\Hicks Creek\IMG_021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477"/>
            <a:ext cx="9144000" cy="6858477"/>
          </a:xfrm>
          <a:prstGeom prst="rect">
            <a:avLst/>
          </a:prstGeom>
          <a:noFill/>
          <a:effectLst>
            <a:innerShdw blurRad="177800">
              <a:prstClr val="black"/>
            </a:innerShdw>
          </a:effectLst>
        </p:spPr>
      </p:pic>
      <p:sp>
        <p:nvSpPr>
          <p:cNvPr id="2" name="Rectangle 1"/>
          <p:cNvSpPr/>
          <p:nvPr/>
        </p:nvSpPr>
        <p:spPr>
          <a:xfrm>
            <a:off x="228600" y="228600"/>
            <a:ext cx="8763000" cy="477054"/>
          </a:xfrm>
          <a:prstGeom prst="rect">
            <a:avLst/>
          </a:prstGeom>
          <a:solidFill>
            <a:schemeClr val="tx1">
              <a:lumMod val="95000"/>
              <a:alpha val="74000"/>
            </a:schemeClr>
          </a:solidFill>
          <a:effectLst>
            <a:outerShdw blurRad="50800" dist="38100" dir="13500000" algn="br" rotWithShape="0">
              <a:prstClr val="black">
                <a:alpha val="0"/>
              </a:prstClr>
            </a:outerShdw>
          </a:effec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srgbClr val="000000"/>
                </a:solidFill>
                <a:effectLst/>
                <a:uLnTx/>
                <a:uFillTx/>
                <a:latin typeface="Calibri"/>
                <a:ea typeface="+mn-ea"/>
                <a:cs typeface="+mn-cs"/>
              </a:rPr>
              <a:t>Minimize the Amount of Soil Exposed during Construction Activity</a:t>
            </a:r>
          </a:p>
        </p:txBody>
      </p:sp>
      <p:pic>
        <p:nvPicPr>
          <p:cNvPr id="4101" name="Picture 2" descr="C:\Users\alex\Pictures\Microsoft Clip Organizer\j0283518.gif"/>
          <p:cNvPicPr>
            <a:picLocks noChangeAspect="1" noChangeArrowheads="1" noCrop="1"/>
          </p:cNvPicPr>
          <p:nvPr/>
        </p:nvPicPr>
        <p:blipFill>
          <a:blip r:embed="rId4" cstate="print"/>
          <a:srcRect/>
          <a:stretch>
            <a:fillRect/>
          </a:stretch>
        </p:blipFill>
        <p:spPr bwMode="auto">
          <a:xfrm>
            <a:off x="6096000" y="2209800"/>
            <a:ext cx="1941513" cy="1495425"/>
          </a:xfrm>
          <a:prstGeom prst="rect">
            <a:avLst/>
          </a:prstGeom>
          <a:noFill/>
          <a:ln w="9525">
            <a:noFill/>
            <a:miter lim="800000"/>
            <a:headEnd/>
            <a:tailEnd/>
          </a:ln>
        </p:spPr>
      </p:pic>
      <p:pic>
        <p:nvPicPr>
          <p:cNvPr id="8" name="Picture 7" descr="DEC Logo 1"/>
          <p:cNvPicPr/>
          <p:nvPr/>
        </p:nvPicPr>
        <p:blipFill>
          <a:blip r:embed="rId5" cstate="print"/>
          <a:srcRect/>
          <a:stretch>
            <a:fillRect/>
          </a:stretch>
        </p:blipFill>
        <p:spPr bwMode="auto">
          <a:xfrm>
            <a:off x="8153400" y="5867400"/>
            <a:ext cx="711993" cy="711993"/>
          </a:xfrm>
          <a:prstGeom prst="rect">
            <a:avLst/>
          </a:prstGeom>
          <a:noFill/>
          <a:ln w="9525">
            <a:noFill/>
            <a:miter lim="800000"/>
            <a:headEnd/>
            <a:tailEnd/>
          </a:ln>
        </p:spPr>
      </p:pic>
      <p:sp>
        <p:nvSpPr>
          <p:cNvPr id="3" name="Title 1">
            <a:extLst>
              <a:ext uri="{FF2B5EF4-FFF2-40B4-BE49-F238E27FC236}">
                <a16:creationId xmlns:a16="http://schemas.microsoft.com/office/drawing/2014/main" id="{FA749361-671E-87D8-8364-31F83E7307AC}"/>
              </a:ext>
            </a:extLst>
          </p:cNvPr>
          <p:cNvSpPr txBox="1">
            <a:spLocks/>
          </p:cNvSpPr>
          <p:nvPr/>
        </p:nvSpPr>
        <p:spPr>
          <a:xfrm>
            <a:off x="4889897" y="6005583"/>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4.2.2</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24</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lex\Pictures\best\FYU Photos 101.jpg">
            <a:extLst>
              <a:ext uri="{FF2B5EF4-FFF2-40B4-BE49-F238E27FC236}">
                <a16:creationId xmlns:a16="http://schemas.microsoft.com/office/drawing/2014/main" id="{88F4BF4F-56F3-4B28-939B-BF9A7301B630}"/>
              </a:ext>
            </a:extLst>
          </p:cNvPr>
          <p:cNvPicPr>
            <a:picLocks noChangeAspect="1" noChangeArrowheads="1"/>
          </p:cNvPicPr>
          <p:nvPr/>
        </p:nvPicPr>
        <p:blipFill rotWithShape="1">
          <a:blip r:embed="rId2" cstate="print"/>
          <a:srcRect r="13669" b="13669"/>
          <a:stretch/>
        </p:blipFill>
        <p:spPr bwMode="auto">
          <a:xfrm>
            <a:off x="0" y="0"/>
            <a:ext cx="9144000" cy="6858000"/>
          </a:xfrm>
          <a:prstGeom prst="rect">
            <a:avLst/>
          </a:prstGeom>
          <a:noFill/>
          <a:effectLst>
            <a:innerShdw blurRad="114300">
              <a:prstClr val="black"/>
            </a:innerShdw>
          </a:effectLst>
        </p:spPr>
      </p:pic>
      <p:sp>
        <p:nvSpPr>
          <p:cNvPr id="57347" name="Title 1">
            <a:extLst>
              <a:ext uri="{FF2B5EF4-FFF2-40B4-BE49-F238E27FC236}">
                <a16:creationId xmlns:a16="http://schemas.microsoft.com/office/drawing/2014/main" id="{2A23C237-24AF-4048-A603-C6FE90FAF9AB}"/>
              </a:ext>
            </a:extLst>
          </p:cNvPr>
          <p:cNvSpPr>
            <a:spLocks noGrp="1"/>
          </p:cNvSpPr>
          <p:nvPr>
            <p:ph type="title"/>
          </p:nvPr>
        </p:nvSpPr>
        <p:spPr>
          <a:xfrm>
            <a:off x="457200" y="342900"/>
            <a:ext cx="8229600" cy="990600"/>
          </a:xfrm>
        </p:spPr>
        <p:txBody>
          <a:bodyPr/>
          <a:lstStyle/>
          <a:p>
            <a:pPr algn="l" eaLnBrk="1" hangingPunct="1"/>
            <a:r>
              <a:rPr lang="en-US" altLang="en-US" sz="3600" b="1">
                <a:solidFill>
                  <a:schemeClr val="bg1"/>
                </a:solidFill>
              </a:rPr>
              <a:t>Minimize the Amount of Soil Exposed during Construction Activity</a:t>
            </a:r>
          </a:p>
        </p:txBody>
      </p:sp>
      <p:sp>
        <p:nvSpPr>
          <p:cNvPr id="57348" name="TextBox 5">
            <a:extLst>
              <a:ext uri="{FF2B5EF4-FFF2-40B4-BE49-F238E27FC236}">
                <a16:creationId xmlns:a16="http://schemas.microsoft.com/office/drawing/2014/main" id="{BE3B120C-C5D1-4853-834D-5F05948FEC05}"/>
              </a:ext>
            </a:extLst>
          </p:cNvPr>
          <p:cNvSpPr txBox="1">
            <a:spLocks noChangeArrowheads="1"/>
          </p:cNvSpPr>
          <p:nvPr/>
        </p:nvSpPr>
        <p:spPr bwMode="auto">
          <a:xfrm>
            <a:off x="25686" y="3198167"/>
            <a:ext cx="269182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Preserve Vegetation</a:t>
            </a:r>
          </a:p>
        </p:txBody>
      </p:sp>
      <p:sp>
        <p:nvSpPr>
          <p:cNvPr id="57349" name="TextBox 6">
            <a:extLst>
              <a:ext uri="{FF2B5EF4-FFF2-40B4-BE49-F238E27FC236}">
                <a16:creationId xmlns:a16="http://schemas.microsoft.com/office/drawing/2014/main" id="{3E615FA7-1810-4968-A336-CB8CFFD14D82}"/>
              </a:ext>
            </a:extLst>
          </p:cNvPr>
          <p:cNvSpPr txBox="1">
            <a:spLocks noChangeArrowheads="1"/>
          </p:cNvSpPr>
          <p:nvPr/>
        </p:nvSpPr>
        <p:spPr bwMode="auto">
          <a:xfrm>
            <a:off x="2514600" y="4876800"/>
            <a:ext cx="9715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Mulch</a:t>
            </a:r>
          </a:p>
        </p:txBody>
      </p:sp>
      <p:sp>
        <p:nvSpPr>
          <p:cNvPr id="57350" name="TextBox 8">
            <a:extLst>
              <a:ext uri="{FF2B5EF4-FFF2-40B4-BE49-F238E27FC236}">
                <a16:creationId xmlns:a16="http://schemas.microsoft.com/office/drawing/2014/main" id="{A873B0C6-8812-45D1-AA71-70E468A870E5}"/>
              </a:ext>
            </a:extLst>
          </p:cNvPr>
          <p:cNvSpPr txBox="1">
            <a:spLocks noChangeArrowheads="1"/>
          </p:cNvSpPr>
          <p:nvPr/>
        </p:nvSpPr>
        <p:spPr bwMode="auto">
          <a:xfrm>
            <a:off x="188913" y="6324600"/>
            <a:ext cx="11826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Fort Yukon</a:t>
            </a:r>
          </a:p>
        </p:txBody>
      </p:sp>
      <p:pic>
        <p:nvPicPr>
          <p:cNvPr id="8" name="Picture 7" descr="DEC Logo 1">
            <a:extLst>
              <a:ext uri="{FF2B5EF4-FFF2-40B4-BE49-F238E27FC236}">
                <a16:creationId xmlns:a16="http://schemas.microsoft.com/office/drawing/2014/main" id="{ACFF59D6-65E1-4663-AA89-DB8CB13A3E9C}"/>
              </a:ext>
            </a:extLst>
          </p:cNvPr>
          <p:cNvPicPr/>
          <p:nvPr/>
        </p:nvPicPr>
        <p:blipFill>
          <a:blip r:embed="rId3" cstate="print"/>
          <a:srcRect/>
          <a:stretch>
            <a:fillRect/>
          </a:stretch>
        </p:blipFill>
        <p:spPr bwMode="auto">
          <a:xfrm>
            <a:off x="8153400" y="5867400"/>
            <a:ext cx="711993" cy="711993"/>
          </a:xfrm>
          <a:prstGeom prst="rect">
            <a:avLst/>
          </a:prstGeom>
          <a:noFill/>
          <a:ln w="9525">
            <a:noFill/>
            <a:miter lim="800000"/>
            <a:headEnd/>
            <a:tailEnd/>
          </a:ln>
        </p:spPr>
      </p:pic>
      <p:sp>
        <p:nvSpPr>
          <p:cNvPr id="2" name="Title 1">
            <a:extLst>
              <a:ext uri="{FF2B5EF4-FFF2-40B4-BE49-F238E27FC236}">
                <a16:creationId xmlns:a16="http://schemas.microsoft.com/office/drawing/2014/main" id="{FA749361-671E-87D8-8364-31F83E7307AC}"/>
              </a:ext>
            </a:extLst>
          </p:cNvPr>
          <p:cNvSpPr txBox="1">
            <a:spLocks/>
          </p:cNvSpPr>
          <p:nvPr/>
        </p:nvSpPr>
        <p:spPr>
          <a:xfrm>
            <a:off x="5168504" y="6065363"/>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4.2.2</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24</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401410" name="Rectangle 2"/>
          <p:cNvSpPr>
            <a:spLocks noGrp="1" noChangeArrowheads="1"/>
          </p:cNvSpPr>
          <p:nvPr>
            <p:ph type="title"/>
          </p:nvPr>
        </p:nvSpPr>
        <p:spPr>
          <a:xfrm>
            <a:off x="457200" y="0"/>
            <a:ext cx="8229600" cy="1371600"/>
          </a:xfrm>
        </p:spPr>
        <p:txBody>
          <a:bodyPr/>
          <a:lstStyle/>
          <a:p>
            <a:pPr eaLnBrk="1" hangingPunct="1">
              <a:defRPr/>
            </a:pPr>
            <a:r>
              <a:rPr lang="en-US" sz="4000" b="1" dirty="0">
                <a:effectLst>
                  <a:outerShdw blurRad="38100" dist="38100" dir="2700000" algn="tl">
                    <a:srgbClr val="000000">
                      <a:alpha val="43137"/>
                    </a:srgbClr>
                  </a:outerShdw>
                </a:effectLst>
              </a:rPr>
              <a:t>Delineating the Site Limits</a:t>
            </a:r>
            <a:br>
              <a:rPr lang="en-US" sz="4000" b="1" dirty="0">
                <a:effectLst>
                  <a:outerShdw blurRad="38100" dist="38100" dir="2700000" algn="tl">
                    <a:srgbClr val="000000">
                      <a:alpha val="43137"/>
                    </a:srgbClr>
                  </a:outerShdw>
                </a:effectLst>
              </a:rPr>
            </a:br>
            <a:r>
              <a:rPr lang="en-US" sz="4000" b="1" dirty="0">
                <a:effectLst>
                  <a:outerShdw blurRad="38100" dist="38100" dir="2700000" algn="tl">
                    <a:srgbClr val="000000">
                      <a:alpha val="43137"/>
                    </a:srgbClr>
                  </a:outerShdw>
                </a:effectLst>
              </a:rPr>
              <a:t>Helps Minimize Soil Erosion</a:t>
            </a:r>
          </a:p>
        </p:txBody>
      </p:sp>
      <p:sp>
        <p:nvSpPr>
          <p:cNvPr id="401411" name="Rectangle 3"/>
          <p:cNvSpPr>
            <a:spLocks noGrp="1" noChangeArrowheads="1"/>
          </p:cNvSpPr>
          <p:nvPr>
            <p:ph type="body" sz="half" idx="1"/>
          </p:nvPr>
        </p:nvSpPr>
        <p:spPr>
          <a:xfrm>
            <a:off x="228600" y="1447800"/>
            <a:ext cx="4038600" cy="4495800"/>
          </a:xfrm>
        </p:spPr>
        <p:txBody>
          <a:bodyPr>
            <a:noAutofit/>
          </a:bodyPr>
          <a:lstStyle/>
          <a:p>
            <a:pPr eaLnBrk="1" hangingPunct="1">
              <a:lnSpc>
                <a:spcPct val="80000"/>
              </a:lnSpc>
              <a:buClr>
                <a:schemeClr val="tx2"/>
              </a:buClr>
              <a:defRPr/>
            </a:pPr>
            <a:r>
              <a:rPr lang="en-US" b="1" dirty="0">
                <a:effectLst>
                  <a:outerShdw blurRad="38100" dist="38100" dir="2700000" algn="tl">
                    <a:srgbClr val="000000">
                      <a:alpha val="43137"/>
                    </a:srgbClr>
                  </a:outerShdw>
                </a:effectLst>
              </a:rPr>
              <a:t>The Smaller the Disturbance the Less Erosion Potential</a:t>
            </a:r>
          </a:p>
          <a:p>
            <a:pPr eaLnBrk="1" hangingPunct="1">
              <a:lnSpc>
                <a:spcPct val="80000"/>
              </a:lnSpc>
              <a:buClr>
                <a:schemeClr val="tx2"/>
              </a:buClr>
              <a:defRPr/>
            </a:pPr>
            <a:r>
              <a:rPr lang="en-US" b="1" dirty="0">
                <a:effectLst>
                  <a:outerShdw blurRad="38100" dist="38100" dir="2700000" algn="tl">
                    <a:srgbClr val="000000">
                      <a:alpha val="43137"/>
                    </a:srgbClr>
                  </a:outerShdw>
                </a:effectLst>
              </a:rPr>
              <a:t>By Clearing Less You Have Less to Restore, Maintain, and Monitor</a:t>
            </a:r>
          </a:p>
          <a:p>
            <a:pPr eaLnBrk="1" hangingPunct="1">
              <a:lnSpc>
                <a:spcPct val="80000"/>
              </a:lnSpc>
              <a:buClr>
                <a:schemeClr val="tx2"/>
              </a:buClr>
              <a:defRPr/>
            </a:pPr>
            <a:r>
              <a:rPr lang="en-US" b="1" dirty="0">
                <a:effectLst>
                  <a:outerShdw blurRad="38100" dist="38100" dir="2700000" algn="tl">
                    <a:srgbClr val="000000">
                      <a:alpha val="43137"/>
                    </a:srgbClr>
                  </a:outerShdw>
                </a:effectLst>
              </a:rPr>
              <a:t>Keep Vegetated Buffer Zones in Key Locations</a:t>
            </a:r>
          </a:p>
          <a:p>
            <a:pPr eaLnBrk="1" hangingPunct="1">
              <a:lnSpc>
                <a:spcPct val="80000"/>
              </a:lnSpc>
              <a:buClr>
                <a:schemeClr val="tx2"/>
              </a:buClr>
              <a:defRPr/>
            </a:pPr>
            <a:r>
              <a:rPr lang="en-US" b="1" dirty="0">
                <a:effectLst>
                  <a:outerShdw blurRad="38100" dist="38100" dir="2700000" algn="tl">
                    <a:srgbClr val="000000">
                      <a:alpha val="43137"/>
                    </a:srgbClr>
                  </a:outerShdw>
                </a:effectLst>
              </a:rPr>
              <a:t>Stay Out of Critical Areas</a:t>
            </a:r>
            <a:r>
              <a:rPr lang="en-US" dirty="0">
                <a:effectLst>
                  <a:outerShdw blurRad="38100" dist="38100" dir="2700000" algn="tl">
                    <a:srgbClr val="000000">
                      <a:alpha val="43137"/>
                    </a:srgbClr>
                  </a:outerShdw>
                </a:effectLst>
              </a:rPr>
              <a:t> </a:t>
            </a:r>
          </a:p>
        </p:txBody>
      </p:sp>
      <p:pic>
        <p:nvPicPr>
          <p:cNvPr id="15364" name="Picture 4" descr="Critical Area Marker"/>
          <p:cNvPicPr>
            <a:picLocks noGrp="1" noChangeAspect="1" noChangeArrowheads="1"/>
          </p:cNvPicPr>
          <p:nvPr>
            <p:ph sz="half" idx="2"/>
          </p:nvPr>
        </p:nvPicPr>
        <p:blipFill>
          <a:blip r:embed="rId3" cstate="print"/>
          <a:srcRect/>
          <a:stretch>
            <a:fillRect/>
          </a:stretch>
        </p:blipFill>
        <p:spPr>
          <a:xfrm>
            <a:off x="4463845" y="1447800"/>
            <a:ext cx="4299155" cy="5029200"/>
          </a:xfrm>
          <a:noFill/>
          <a:effectLst>
            <a:innerShdw blurRad="114300">
              <a:prstClr val="black"/>
            </a:innerShdw>
          </a:effectLst>
        </p:spPr>
      </p:pic>
    </p:spTree>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DCIM\101NCD90\DSC_0129.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5" name="TextBox 4"/>
          <p:cNvSpPr txBox="1"/>
          <p:nvPr/>
        </p:nvSpPr>
        <p:spPr>
          <a:xfrm>
            <a:off x="223505" y="5388114"/>
            <a:ext cx="3586495" cy="707886"/>
          </a:xfrm>
          <a:prstGeom prst="rect">
            <a:avLst/>
          </a:prstGeom>
          <a:solidFill>
            <a:schemeClr val="tx1">
              <a:alpha val="50000"/>
            </a:schemeClr>
          </a:solidFill>
        </p:spPr>
        <p:txBody>
          <a:bodyPr wrap="none" rtlCol="0">
            <a:spAutoFit/>
          </a:bodyPr>
          <a:lstStyle/>
          <a:p>
            <a:r>
              <a:rPr lang="en-US" sz="4000" b="1" dirty="0">
                <a:solidFill>
                  <a:schemeClr val="bg1"/>
                </a:solidFill>
              </a:rPr>
              <a:t>Tree Protection:</a:t>
            </a:r>
          </a:p>
        </p:txBody>
      </p:sp>
      <p:sp>
        <p:nvSpPr>
          <p:cNvPr id="6" name="TextBox 5"/>
          <p:cNvSpPr txBox="1"/>
          <p:nvPr/>
        </p:nvSpPr>
        <p:spPr>
          <a:xfrm>
            <a:off x="4302406" y="4876800"/>
            <a:ext cx="4612994" cy="1754326"/>
          </a:xfrm>
          <a:prstGeom prst="rect">
            <a:avLst/>
          </a:prstGeom>
          <a:solidFill>
            <a:schemeClr val="tx1">
              <a:alpha val="50000"/>
            </a:schemeClr>
          </a:solidFill>
        </p:spPr>
        <p:txBody>
          <a:bodyPr wrap="none" rtlCol="0">
            <a:spAutoFit/>
          </a:bodyPr>
          <a:lstStyle/>
          <a:p>
            <a:pPr>
              <a:buFont typeface="Wingdings" pitchFamily="2" charset="2"/>
              <a:buChar char="ü"/>
            </a:pPr>
            <a:r>
              <a:rPr lang="en-US" sz="3600" b="1" dirty="0">
                <a:solidFill>
                  <a:schemeClr val="bg1"/>
                </a:solidFill>
              </a:rPr>
              <a:t>Protect the root zone</a:t>
            </a:r>
          </a:p>
          <a:p>
            <a:pPr>
              <a:buFont typeface="Wingdings" pitchFamily="2" charset="2"/>
              <a:buChar char="ü"/>
            </a:pPr>
            <a:r>
              <a:rPr lang="en-US" sz="3600" b="1" dirty="0">
                <a:solidFill>
                  <a:schemeClr val="bg1"/>
                </a:solidFill>
              </a:rPr>
              <a:t>Preserves Vegetation</a:t>
            </a:r>
          </a:p>
          <a:p>
            <a:pPr>
              <a:buFont typeface="Wingdings" pitchFamily="2" charset="2"/>
              <a:buChar char="ü"/>
            </a:pPr>
            <a:r>
              <a:rPr lang="en-US" sz="3600" b="1" dirty="0">
                <a:solidFill>
                  <a:schemeClr val="bg1"/>
                </a:solidFill>
              </a:rPr>
              <a:t>Limits Disturbance</a:t>
            </a:r>
          </a:p>
        </p:txBody>
      </p:sp>
      <p:sp>
        <p:nvSpPr>
          <p:cNvPr id="7" name="TextBox 6"/>
          <p:cNvSpPr txBox="1"/>
          <p:nvPr/>
        </p:nvSpPr>
        <p:spPr>
          <a:xfrm>
            <a:off x="68988" y="6400800"/>
            <a:ext cx="1074012" cy="369332"/>
          </a:xfrm>
          <a:prstGeom prst="rect">
            <a:avLst/>
          </a:prstGeom>
          <a:noFill/>
        </p:spPr>
        <p:txBody>
          <a:bodyPr wrap="none" rtlCol="0">
            <a:spAutoFit/>
          </a:bodyPr>
          <a:lstStyle/>
          <a:p>
            <a:r>
              <a:rPr lang="en-US" dirty="0"/>
              <a:t>Fairbanks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moose with a red net around its neck">
            <a:extLst>
              <a:ext uri="{FF2B5EF4-FFF2-40B4-BE49-F238E27FC236}">
                <a16:creationId xmlns:a16="http://schemas.microsoft.com/office/drawing/2014/main" id="{5298679D-E5BB-E475-CFA4-D876798D010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p:cNvSpPr txBox="1">
            <a:spLocks noChangeArrowheads="1"/>
          </p:cNvSpPr>
          <p:nvPr/>
        </p:nvSpPr>
        <p:spPr bwMode="auto">
          <a:xfrm>
            <a:off x="3581400" y="6019800"/>
            <a:ext cx="4880054" cy="830997"/>
          </a:xfrm>
          <a:prstGeom prst="rect">
            <a:avLst/>
          </a:prstGeom>
          <a:noFill/>
          <a:ln w="9525">
            <a:noFill/>
            <a:miter lim="800000"/>
            <a:headEnd/>
            <a:tailEnd/>
          </a:ln>
        </p:spPr>
        <p:txBody>
          <a:bodyPr wrap="none">
            <a:spAutoFit/>
          </a:bodyPr>
          <a:lstStyle/>
          <a:p>
            <a:r>
              <a:rPr lang="en-US" sz="4800" b="1" i="1" dirty="0">
                <a:solidFill>
                  <a:srgbClr val="0707CF"/>
                </a:solidFill>
                <a:effectLst>
                  <a:outerShdw blurRad="38100" dist="38100" dir="2700000" algn="tl">
                    <a:srgbClr val="000000">
                      <a:alpha val="43137"/>
                    </a:srgbClr>
                  </a:outerShdw>
                </a:effectLst>
              </a:rPr>
              <a:t>Corrective Action?</a:t>
            </a:r>
          </a:p>
        </p:txBody>
      </p:sp>
      <p:sp>
        <p:nvSpPr>
          <p:cNvPr id="4" name="TextBox 3"/>
          <p:cNvSpPr txBox="1"/>
          <p:nvPr/>
        </p:nvSpPr>
        <p:spPr>
          <a:xfrm>
            <a:off x="152400" y="152400"/>
            <a:ext cx="4597925" cy="769441"/>
          </a:xfrm>
          <a:prstGeom prst="rect">
            <a:avLst/>
          </a:prstGeom>
          <a:solidFill>
            <a:schemeClr val="accent4">
              <a:lumMod val="50000"/>
              <a:alpha val="45000"/>
            </a:schemeClr>
          </a:solidFill>
        </p:spPr>
        <p:txBody>
          <a:bodyPr wrap="none">
            <a:spAutoFit/>
          </a:bodyPr>
          <a:lstStyle/>
          <a:p>
            <a:pPr>
              <a:defRPr/>
            </a:pPr>
            <a:r>
              <a:rPr lang="en-US" sz="4400" i="0" dirty="0"/>
              <a:t>Installed</a:t>
            </a:r>
            <a:r>
              <a:rPr lang="en-US" sz="4400" dirty="0"/>
              <a:t> </a:t>
            </a:r>
            <a:r>
              <a:rPr lang="en-US" sz="4400" i="0" dirty="0"/>
              <a:t>Correctly</a:t>
            </a:r>
            <a:r>
              <a:rPr lang="en-US" sz="4400"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F05264-3E1A-4CB4-867E-E2254E176AE3}"/>
              </a:ext>
            </a:extLst>
          </p:cNvPr>
          <p:cNvPicPr>
            <a:picLocks noChangeAspect="1"/>
          </p:cNvPicPr>
          <p:nvPr/>
        </p:nvPicPr>
        <p:blipFill rotWithShape="1">
          <a:blip r:embed="rId2"/>
          <a:srcRect r="18919" b="9091"/>
          <a:stretch/>
        </p:blipFill>
        <p:spPr>
          <a:xfrm>
            <a:off x="-1" y="0"/>
            <a:ext cx="9144001" cy="6858000"/>
          </a:xfrm>
          <a:prstGeom prst="rect">
            <a:avLst/>
          </a:prstGeom>
          <a:effectLst>
            <a:innerShdw blurRad="114300">
              <a:prstClr val="black"/>
            </a:innerShdw>
          </a:effectLst>
        </p:spPr>
      </p:pic>
      <p:sp>
        <p:nvSpPr>
          <p:cNvPr id="3" name="TextBox 2">
            <a:extLst>
              <a:ext uri="{FF2B5EF4-FFF2-40B4-BE49-F238E27FC236}">
                <a16:creationId xmlns:a16="http://schemas.microsoft.com/office/drawing/2014/main" id="{E5945198-7FE4-4153-B611-61FA898088BB}"/>
              </a:ext>
            </a:extLst>
          </p:cNvPr>
          <p:cNvSpPr txBox="1"/>
          <p:nvPr/>
        </p:nvSpPr>
        <p:spPr>
          <a:xfrm>
            <a:off x="0" y="5596116"/>
            <a:ext cx="9144000" cy="1261884"/>
          </a:xfrm>
          <a:prstGeom prst="rect">
            <a:avLst/>
          </a:prstGeom>
          <a:solidFill>
            <a:schemeClr val="tx1">
              <a:lumMod val="85000"/>
              <a:alpha val="66000"/>
            </a:schemeClr>
          </a:solidFill>
        </p:spPr>
        <p:txBody>
          <a:bodyPr wrap="square">
            <a:spAutoFit/>
          </a:bodyPr>
          <a:lstStyle/>
          <a:p>
            <a:r>
              <a:rPr lang="en-US" sz="3800" dirty="0">
                <a:solidFill>
                  <a:schemeClr val="bg1"/>
                </a:solidFill>
              </a:rPr>
              <a:t>Preserve native topsoil for later use with on-site stockpiles, unless infeasible; and</a:t>
            </a:r>
          </a:p>
        </p:txBody>
      </p:sp>
      <p:sp>
        <p:nvSpPr>
          <p:cNvPr id="2" name="Title 1">
            <a:extLst>
              <a:ext uri="{FF2B5EF4-FFF2-40B4-BE49-F238E27FC236}">
                <a16:creationId xmlns:a16="http://schemas.microsoft.com/office/drawing/2014/main" id="{C5E80F76-967C-6299-8EDB-60B4C7B05517}"/>
              </a:ext>
            </a:extLst>
          </p:cNvPr>
          <p:cNvSpPr txBox="1">
            <a:spLocks/>
          </p:cNvSpPr>
          <p:nvPr/>
        </p:nvSpPr>
        <p:spPr>
          <a:xfrm>
            <a:off x="5486400" y="990600"/>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4.2.2.1</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24</a:t>
            </a:r>
            <a:endParaRPr kumimoji="0" lang="en-US" sz="1800" b="0" i="0" u="none" strike="noStrike" kern="1200" cap="none" spc="0" normalizeH="0" baseline="0" noProof="0" dirty="0">
              <a:ln>
                <a:noFill/>
              </a:ln>
              <a:effectLst/>
              <a:uLnTx/>
              <a:uFillTx/>
              <a:latin typeface="Calibri"/>
              <a:ea typeface="+mj-ea"/>
              <a:cs typeface="+mj-cs"/>
            </a:endParaRPr>
          </a:p>
        </p:txBody>
      </p:sp>
    </p:spTree>
    <p:extLst>
      <p:ext uri="{BB962C8B-B14F-4D97-AF65-F5344CB8AC3E}">
        <p14:creationId xmlns:p14="http://schemas.microsoft.com/office/powerpoint/2010/main" val="14532342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5" name="Picture 5" descr="\\BUFFALO-1\share\Alaska Sites 2008\K Beach\Alex 2008 week 1 117.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7" name="Rectangle 6"/>
          <p:cNvSpPr/>
          <p:nvPr/>
        </p:nvSpPr>
        <p:spPr>
          <a:xfrm>
            <a:off x="152400" y="188893"/>
            <a:ext cx="7772400" cy="954107"/>
          </a:xfrm>
          <a:prstGeom prst="rect">
            <a:avLst/>
          </a:prstGeom>
          <a:solidFill>
            <a:schemeClr val="tx1">
              <a:alpha val="71000"/>
            </a:schemeClr>
          </a:solidFill>
        </p:spPr>
        <p:txBody>
          <a:bodyPr wrap="square">
            <a:spAutoFit/>
          </a:bodyPr>
          <a:lstStyle/>
          <a:p>
            <a:r>
              <a:rPr lang="en-US" sz="2800" dirty="0">
                <a:solidFill>
                  <a:schemeClr val="bg1"/>
                </a:solidFill>
              </a:rPr>
              <a:t>Sequence or phase construction activities to minimize the extent and duration of exposed soils.</a:t>
            </a:r>
          </a:p>
        </p:txBody>
      </p:sp>
      <p:sp>
        <p:nvSpPr>
          <p:cNvPr id="6" name="TextBox 5"/>
          <p:cNvSpPr txBox="1"/>
          <p:nvPr/>
        </p:nvSpPr>
        <p:spPr>
          <a:xfrm>
            <a:off x="8049573" y="6400800"/>
            <a:ext cx="1018227" cy="369332"/>
          </a:xfrm>
          <a:prstGeom prst="rect">
            <a:avLst/>
          </a:prstGeom>
          <a:noFill/>
        </p:spPr>
        <p:txBody>
          <a:bodyPr wrap="none" rtlCol="0">
            <a:spAutoFit/>
          </a:bodyPr>
          <a:lstStyle/>
          <a:p>
            <a:r>
              <a:rPr lang="en-US" dirty="0"/>
              <a:t>Soldotna</a:t>
            </a:r>
          </a:p>
        </p:txBody>
      </p:sp>
      <p:pic>
        <p:nvPicPr>
          <p:cNvPr id="9" name="Picture 8" descr="DEC Logo 1"/>
          <p:cNvPicPr/>
          <p:nvPr/>
        </p:nvPicPr>
        <p:blipFill>
          <a:blip r:embed="rId3" cstate="print"/>
          <a:srcRect/>
          <a:stretch>
            <a:fillRect/>
          </a:stretch>
        </p:blipFill>
        <p:spPr bwMode="auto">
          <a:xfrm>
            <a:off x="7924801" y="188893"/>
            <a:ext cx="1091560" cy="1106507"/>
          </a:xfrm>
          <a:prstGeom prst="rect">
            <a:avLst/>
          </a:prstGeom>
          <a:noFill/>
          <a:ln w="9525">
            <a:noFill/>
            <a:miter lim="800000"/>
            <a:headEnd/>
            <a:tailEnd/>
          </a:ln>
        </p:spPr>
      </p:pic>
      <p:sp>
        <p:nvSpPr>
          <p:cNvPr id="2" name="Title 1">
            <a:extLst>
              <a:ext uri="{FF2B5EF4-FFF2-40B4-BE49-F238E27FC236}">
                <a16:creationId xmlns:a16="http://schemas.microsoft.com/office/drawing/2014/main" id="{5A1A82DE-5479-4D41-A0FC-4C47F160B75D}"/>
              </a:ext>
            </a:extLst>
          </p:cNvPr>
          <p:cNvSpPr txBox="1">
            <a:spLocks/>
          </p:cNvSpPr>
          <p:nvPr/>
        </p:nvSpPr>
        <p:spPr>
          <a:xfrm>
            <a:off x="5737320" y="1416365"/>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4.2.2.2</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24</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alex\Pictures\best\Sam mas 10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effectLst>
            <a:innerShdw blurRad="114300">
              <a:prstClr val="black"/>
            </a:innerShdw>
          </a:effectLst>
        </p:spPr>
      </p:pic>
      <p:sp>
        <p:nvSpPr>
          <p:cNvPr id="2" name="Title 1"/>
          <p:cNvSpPr>
            <a:spLocks noGrp="1"/>
          </p:cNvSpPr>
          <p:nvPr>
            <p:ph type="title"/>
          </p:nvPr>
        </p:nvSpPr>
        <p:spPr>
          <a:xfrm>
            <a:off x="152400" y="2438400"/>
            <a:ext cx="8229600" cy="1143000"/>
          </a:xfrm>
        </p:spPr>
        <p:txBody>
          <a:bodyPr>
            <a:normAutofit fontScale="90000"/>
          </a:bodyPr>
          <a:lstStyle/>
          <a:p>
            <a:pPr algn="l"/>
            <a:r>
              <a:rPr lang="en-US" b="1" dirty="0">
                <a:solidFill>
                  <a:schemeClr val="bg1"/>
                </a:solidFill>
              </a:rPr>
              <a:t>Maintain</a:t>
            </a:r>
            <a:br>
              <a:rPr lang="en-US" b="1" dirty="0">
                <a:solidFill>
                  <a:schemeClr val="bg1"/>
                </a:solidFill>
              </a:rPr>
            </a:br>
            <a:r>
              <a:rPr lang="en-US" b="1" dirty="0">
                <a:solidFill>
                  <a:schemeClr val="bg1"/>
                </a:solidFill>
              </a:rPr>
              <a:t>Natural Buffer Areas</a:t>
            </a:r>
          </a:p>
        </p:txBody>
      </p:sp>
      <p:sp>
        <p:nvSpPr>
          <p:cNvPr id="5" name="Rectangle 4"/>
          <p:cNvSpPr/>
          <p:nvPr/>
        </p:nvSpPr>
        <p:spPr>
          <a:xfrm>
            <a:off x="152400" y="4581942"/>
            <a:ext cx="8991600" cy="1877437"/>
          </a:xfrm>
          <a:prstGeom prst="rect">
            <a:avLst/>
          </a:prstGeom>
        </p:spPr>
        <p:txBody>
          <a:bodyPr wrap="square">
            <a:spAutoFit/>
          </a:bodyPr>
          <a:lstStyle/>
          <a:p>
            <a:pPr>
              <a:buNone/>
            </a:pPr>
            <a:r>
              <a:rPr lang="en-US" sz="3600" b="1" dirty="0">
                <a:solidFill>
                  <a:schemeClr val="bg1"/>
                </a:solidFill>
              </a:rPr>
              <a:t>The buffer must be a minimum of twenty-five (25) feet wide, or the width as required by local ordinance</a:t>
            </a:r>
            <a:r>
              <a:rPr lang="en-US" sz="4400" b="1" dirty="0">
                <a:solidFill>
                  <a:schemeClr val="bg1"/>
                </a:solidFill>
              </a:rPr>
              <a:t>.</a:t>
            </a:r>
          </a:p>
        </p:txBody>
      </p:sp>
      <p:sp>
        <p:nvSpPr>
          <p:cNvPr id="6" name="TextBox 5"/>
          <p:cNvSpPr txBox="1"/>
          <p:nvPr/>
        </p:nvSpPr>
        <p:spPr>
          <a:xfrm>
            <a:off x="7993788" y="6412468"/>
            <a:ext cx="1074012" cy="369332"/>
          </a:xfrm>
          <a:prstGeom prst="rect">
            <a:avLst/>
          </a:prstGeom>
          <a:noFill/>
        </p:spPr>
        <p:txBody>
          <a:bodyPr wrap="none" rtlCol="0">
            <a:spAutoFit/>
          </a:bodyPr>
          <a:lstStyle/>
          <a:p>
            <a:r>
              <a:rPr lang="en-US" dirty="0">
                <a:solidFill>
                  <a:schemeClr val="bg1"/>
                </a:solidFill>
              </a:rPr>
              <a:t>Fairbanks</a:t>
            </a:r>
          </a:p>
        </p:txBody>
      </p:sp>
      <p:pic>
        <p:nvPicPr>
          <p:cNvPr id="7" name="Picture 6" descr="DEC Logo 1"/>
          <p:cNvPicPr/>
          <p:nvPr/>
        </p:nvPicPr>
        <p:blipFill>
          <a:blip r:embed="rId3" cstate="print"/>
          <a:srcRect/>
          <a:stretch>
            <a:fillRect/>
          </a:stretch>
        </p:blipFill>
        <p:spPr bwMode="auto">
          <a:xfrm>
            <a:off x="152400" y="228600"/>
            <a:ext cx="966787" cy="966787"/>
          </a:xfrm>
          <a:prstGeom prst="rect">
            <a:avLst/>
          </a:prstGeom>
          <a:noFill/>
          <a:ln w="9525">
            <a:noFill/>
            <a:miter lim="800000"/>
            <a:headEnd/>
            <a:tailEnd/>
          </a:ln>
        </p:spPr>
      </p:pic>
      <p:sp>
        <p:nvSpPr>
          <p:cNvPr id="3" name="Title 1">
            <a:extLst>
              <a:ext uri="{FF2B5EF4-FFF2-40B4-BE49-F238E27FC236}">
                <a16:creationId xmlns:a16="http://schemas.microsoft.com/office/drawing/2014/main" id="{C1E01F1B-8CC7-15AF-7E37-D2FB35E7A863}"/>
              </a:ext>
            </a:extLst>
          </p:cNvPr>
          <p:cNvSpPr txBox="1">
            <a:spLocks/>
          </p:cNvSpPr>
          <p:nvPr/>
        </p:nvSpPr>
        <p:spPr>
          <a:xfrm>
            <a:off x="457200" y="3863858"/>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4.2.3</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24</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8466" name="Rectangle 2"/>
          <p:cNvSpPr>
            <a:spLocks noGrp="1" noChangeArrowheads="1"/>
          </p:cNvSpPr>
          <p:nvPr>
            <p:ph type="body" sz="half" idx="1"/>
          </p:nvPr>
        </p:nvSpPr>
        <p:spPr>
          <a:xfrm>
            <a:off x="0" y="914400"/>
            <a:ext cx="4038600" cy="4114800"/>
          </a:xfrm>
        </p:spPr>
        <p:txBody>
          <a:bodyPr>
            <a:noAutofit/>
          </a:bodyPr>
          <a:lstStyle/>
          <a:p>
            <a:pPr eaLnBrk="1" hangingPunct="1">
              <a:lnSpc>
                <a:spcPct val="90000"/>
              </a:lnSpc>
              <a:buFont typeface="Wingdings" pitchFamily="2" charset="2"/>
              <a:buNone/>
              <a:defRPr/>
            </a:pPr>
            <a:r>
              <a:rPr lang="en-US" sz="5400" b="1" dirty="0">
                <a:effectLst>
                  <a:outerShdw blurRad="38100" dist="38100" dir="2700000" algn="tl">
                    <a:srgbClr val="000000">
                      <a:alpha val="43137"/>
                    </a:srgbClr>
                  </a:outerShdw>
                </a:effectLst>
              </a:rPr>
              <a:t>Buffer Zones</a:t>
            </a:r>
          </a:p>
          <a:p>
            <a:pPr eaLnBrk="1" hangingPunct="1">
              <a:lnSpc>
                <a:spcPct val="90000"/>
              </a:lnSpc>
              <a:buFont typeface="Wingdings" pitchFamily="2" charset="2"/>
              <a:buNone/>
              <a:defRPr/>
            </a:pPr>
            <a:endParaRPr lang="en-US" b="1" dirty="0">
              <a:effectLst>
                <a:outerShdw blurRad="38100" dist="38100" dir="2700000" algn="tl">
                  <a:srgbClr val="000000">
                    <a:alpha val="43137"/>
                  </a:srgbClr>
                </a:outerShdw>
              </a:effectLst>
            </a:endParaRPr>
          </a:p>
          <a:p>
            <a:pPr eaLnBrk="1" hangingPunct="1">
              <a:lnSpc>
                <a:spcPct val="90000"/>
              </a:lnSpc>
              <a:buClr>
                <a:schemeClr val="tx2"/>
              </a:buClr>
              <a:defRPr/>
            </a:pPr>
            <a:r>
              <a:rPr lang="en-US" b="1" dirty="0">
                <a:effectLst>
                  <a:outerShdw blurRad="38100" dist="38100" dir="2700000" algn="tl">
                    <a:srgbClr val="000000">
                      <a:alpha val="43137"/>
                    </a:srgbClr>
                  </a:outerShdw>
                </a:effectLst>
              </a:rPr>
              <a:t>An undisturbed area or strip of vegetation</a:t>
            </a:r>
          </a:p>
          <a:p>
            <a:pPr eaLnBrk="1" hangingPunct="1">
              <a:lnSpc>
                <a:spcPct val="90000"/>
              </a:lnSpc>
              <a:buClr>
                <a:schemeClr val="tx2"/>
              </a:buClr>
              <a:defRPr/>
            </a:pPr>
            <a:r>
              <a:rPr lang="en-US" b="1" dirty="0">
                <a:effectLst>
                  <a:outerShdw blurRad="38100" dist="38100" dir="2700000" algn="tl">
                    <a:srgbClr val="000000">
                      <a:alpha val="43137"/>
                    </a:srgbClr>
                  </a:outerShdw>
                </a:effectLst>
              </a:rPr>
              <a:t>A living filter to reduce soil erosion and runoff velocities</a:t>
            </a:r>
          </a:p>
        </p:txBody>
      </p:sp>
      <p:pic>
        <p:nvPicPr>
          <p:cNvPr id="17412" name="Picture 4" descr="02-08-06 030"/>
          <p:cNvPicPr>
            <a:picLocks noGrp="1" noChangeAspect="1" noChangeArrowheads="1"/>
          </p:cNvPicPr>
          <p:nvPr>
            <p:ph sz="half" idx="2"/>
          </p:nvPr>
        </p:nvPicPr>
        <p:blipFill>
          <a:blip r:embed="rId3" cstate="email">
            <a:lum bright="6000"/>
            <a:extLst>
              <a:ext uri="{28A0092B-C50C-407E-A947-70E740481C1C}">
                <a14:useLocalDpi xmlns:a14="http://schemas.microsoft.com/office/drawing/2010/main"/>
              </a:ext>
            </a:extLst>
          </a:blip>
          <a:srcRect/>
          <a:stretch>
            <a:fillRect/>
          </a:stretch>
        </p:blipFill>
        <p:spPr>
          <a:xfrm>
            <a:off x="4251325" y="228600"/>
            <a:ext cx="4664075" cy="6400800"/>
          </a:xfrm>
          <a:noFill/>
          <a:effectLst>
            <a:innerShdw blurRad="114300">
              <a:prstClr val="black"/>
            </a:innerShdw>
          </a:effectLst>
        </p:spPr>
      </p:pic>
      <p:sp>
        <p:nvSpPr>
          <p:cNvPr id="958469" name="Text Box 5"/>
          <p:cNvSpPr txBox="1">
            <a:spLocks noChangeArrowheads="1"/>
          </p:cNvSpPr>
          <p:nvPr/>
        </p:nvSpPr>
        <p:spPr bwMode="auto">
          <a:xfrm>
            <a:off x="381000" y="5638800"/>
            <a:ext cx="2696123" cy="923330"/>
          </a:xfrm>
          <a:prstGeom prst="rect">
            <a:avLst/>
          </a:prstGeom>
          <a:noFill/>
          <a:ln w="9525">
            <a:noFill/>
            <a:miter lim="800000"/>
            <a:headEnd/>
            <a:tailEnd/>
          </a:ln>
          <a:effectLst/>
        </p:spPr>
        <p:txBody>
          <a:bodyPr wrap="none" lIns="91440" tIns="45720" rIns="91440" bIns="45720" anchor="t">
            <a:spAutoFit/>
          </a:bodyPr>
          <a:lstStyle/>
          <a:p>
            <a:pPr>
              <a:defRPr/>
            </a:pPr>
            <a:r>
              <a:rPr lang="en-US" sz="1800" b="1" i="0" dirty="0">
                <a:effectLst>
                  <a:outerShdw blurRad="38100" dist="38100" dir="2700000" algn="tl">
                    <a:srgbClr val="000000"/>
                  </a:outerShdw>
                </a:effectLst>
              </a:rPr>
              <a:t>BMP</a:t>
            </a:r>
          </a:p>
          <a:p>
            <a:pPr>
              <a:defRPr/>
            </a:pPr>
            <a:r>
              <a:rPr lang="en-US" sz="1800" b="1" i="0" dirty="0">
                <a:effectLst>
                  <a:outerShdw blurRad="38100" dist="38100" dir="2700000" algn="tl">
                    <a:srgbClr val="000000"/>
                  </a:outerShdw>
                </a:effectLst>
              </a:rPr>
              <a:t>WA C-102</a:t>
            </a:r>
          </a:p>
          <a:p>
            <a:pPr>
              <a:defRPr/>
            </a:pPr>
            <a:r>
              <a:rPr lang="en-US" b="1" dirty="0">
                <a:effectLst>
                  <a:outerShdw blurRad="38100" dist="38100" dir="2700000" algn="tl">
                    <a:srgbClr val="000000"/>
                  </a:outerShdw>
                </a:effectLst>
              </a:rPr>
              <a:t>DOT</a:t>
            </a:r>
            <a:r>
              <a:rPr lang="en-US" sz="1800" b="1" i="0" dirty="0">
                <a:effectLst>
                  <a:outerShdw blurRad="38100" dist="38100" dir="2700000" algn="tl">
                    <a:srgbClr val="000000"/>
                  </a:outerShdw>
                </a:effectLst>
              </a:rPr>
              <a:t>&amp;PF </a:t>
            </a:r>
            <a:r>
              <a:rPr lang="en-US" b="1" dirty="0">
                <a:effectLst>
                  <a:outerShdw blurRad="38100" dist="38100" dir="2700000" algn="tl">
                    <a:srgbClr val="000000"/>
                  </a:outerShdw>
                </a:effectLst>
              </a:rPr>
              <a:t>– 20.00 Silt Fence</a:t>
            </a:r>
            <a:endParaRPr lang="en-US" sz="1800" b="1" i="0" dirty="0">
              <a:effectLst>
                <a:outerShdw blurRad="38100" dist="38100" dir="2700000" algn="tl">
                  <a:srgbClr val="000000"/>
                </a:outerShdw>
              </a:effectLst>
              <a:ea typeface="Calibri"/>
              <a:cs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6418" name="Rectangle 2"/>
          <p:cNvSpPr>
            <a:spLocks noGrp="1" noChangeArrowheads="1"/>
          </p:cNvSpPr>
          <p:nvPr>
            <p:ph type="body" sz="half" idx="1"/>
          </p:nvPr>
        </p:nvSpPr>
        <p:spPr>
          <a:xfrm>
            <a:off x="304800" y="1905000"/>
            <a:ext cx="3810000" cy="4114800"/>
          </a:xfrm>
        </p:spPr>
        <p:txBody>
          <a:bodyPr/>
          <a:lstStyle/>
          <a:p>
            <a:pPr eaLnBrk="1" hangingPunct="1">
              <a:buFont typeface="Wingdings" pitchFamily="2" charset="2"/>
              <a:buNone/>
              <a:defRPr/>
            </a:pPr>
            <a:r>
              <a:rPr lang="en-US" sz="2800" b="1" dirty="0"/>
              <a:t>Preserving Natural Vegetation</a:t>
            </a:r>
          </a:p>
          <a:p>
            <a:pPr eaLnBrk="1" hangingPunct="1">
              <a:buFont typeface="Wingdings" pitchFamily="2" charset="2"/>
              <a:buNone/>
              <a:defRPr/>
            </a:pPr>
            <a:endParaRPr lang="en-US" sz="2800" b="1" dirty="0"/>
          </a:p>
          <a:p>
            <a:pPr eaLnBrk="1" hangingPunct="1">
              <a:buClr>
                <a:schemeClr val="tx2"/>
              </a:buClr>
              <a:defRPr/>
            </a:pPr>
            <a:r>
              <a:rPr lang="en-US" sz="2800" b="1" dirty="0"/>
              <a:t>natural areas or as an individual clump</a:t>
            </a:r>
          </a:p>
          <a:p>
            <a:pPr eaLnBrk="1" hangingPunct="1">
              <a:buClr>
                <a:schemeClr val="tx2"/>
              </a:buClr>
              <a:defRPr/>
            </a:pPr>
            <a:r>
              <a:rPr lang="en-US" sz="2800" b="1" dirty="0"/>
              <a:t>trees, shrubs and vines, grasses</a:t>
            </a:r>
          </a:p>
          <a:p>
            <a:pPr eaLnBrk="1" hangingPunct="1">
              <a:buFont typeface="Wingdings" pitchFamily="2" charset="2"/>
              <a:buNone/>
              <a:defRPr/>
            </a:pPr>
            <a:endParaRPr lang="en-US" sz="2800" b="1" dirty="0"/>
          </a:p>
        </p:txBody>
      </p:sp>
      <p:sp>
        <p:nvSpPr>
          <p:cNvPr id="956419" name="Rectangle 3"/>
          <p:cNvSpPr>
            <a:spLocks noChangeArrowheads="1"/>
          </p:cNvSpPr>
          <p:nvPr/>
        </p:nvSpPr>
        <p:spPr bwMode="auto">
          <a:xfrm>
            <a:off x="457200" y="457200"/>
            <a:ext cx="3276600" cy="1173163"/>
          </a:xfrm>
          <a:prstGeom prst="rect">
            <a:avLst/>
          </a:prstGeom>
          <a:noFill/>
          <a:ln w="9525">
            <a:solidFill>
              <a:srgbClr val="FF9900"/>
            </a:solidFill>
            <a:miter lim="800000"/>
            <a:headEnd/>
            <a:tailEnd/>
          </a:ln>
          <a:effectLst/>
        </p:spPr>
        <p:txBody>
          <a:bodyPr anchor="ctr"/>
          <a:lstStyle/>
          <a:p>
            <a:pPr algn="ctr" eaLnBrk="1" hangingPunct="1">
              <a:defRPr/>
            </a:pPr>
            <a:r>
              <a:rPr lang="en-US" sz="3600" i="0" dirty="0">
                <a:solidFill>
                  <a:schemeClr val="tx2"/>
                </a:solidFill>
                <a:effectLst>
                  <a:outerShdw blurRad="38100" dist="38100" dir="2700000" algn="tl">
                    <a:srgbClr val="000000"/>
                  </a:outerShdw>
                </a:effectLst>
              </a:rPr>
              <a:t>Source Control BMPs</a:t>
            </a:r>
          </a:p>
        </p:txBody>
      </p:sp>
      <p:pic>
        <p:nvPicPr>
          <p:cNvPr id="16388" name="Picture 4" descr="10-5-05 009"/>
          <p:cNvPicPr>
            <a:picLocks noGrp="1" noChangeAspect="1" noChangeArrowheads="1"/>
          </p:cNvPicPr>
          <p:nvPr>
            <p:ph sz="quarter" idx="3"/>
          </p:nvPr>
        </p:nvPicPr>
        <p:blipFill>
          <a:blip r:embed="rId3" cstate="email">
            <a:lum bright="6000"/>
            <a:extLst>
              <a:ext uri="{28A0092B-C50C-407E-A947-70E740481C1C}">
                <a14:useLocalDpi xmlns:a14="http://schemas.microsoft.com/office/drawing/2010/main"/>
              </a:ext>
            </a:extLst>
          </a:blip>
          <a:srcRect/>
          <a:stretch>
            <a:fillRect/>
          </a:stretch>
        </p:blipFill>
        <p:spPr>
          <a:xfrm>
            <a:off x="4191000" y="381000"/>
            <a:ext cx="4724400" cy="6096000"/>
          </a:xfrm>
          <a:noFill/>
        </p:spPr>
      </p:pic>
      <p:sp>
        <p:nvSpPr>
          <p:cNvPr id="956421" name="Text Box 5"/>
          <p:cNvSpPr txBox="1">
            <a:spLocks noChangeArrowheads="1"/>
          </p:cNvSpPr>
          <p:nvPr/>
        </p:nvSpPr>
        <p:spPr bwMode="auto">
          <a:xfrm>
            <a:off x="0" y="5942013"/>
            <a:ext cx="1331913" cy="915987"/>
          </a:xfrm>
          <a:prstGeom prst="rect">
            <a:avLst/>
          </a:prstGeom>
          <a:noFill/>
          <a:ln w="9525">
            <a:noFill/>
            <a:miter lim="800000"/>
            <a:headEnd/>
            <a:tailEnd/>
          </a:ln>
          <a:effectLst/>
        </p:spPr>
        <p:txBody>
          <a:bodyPr wrap="none">
            <a:spAutoFit/>
          </a:bodyPr>
          <a:lstStyle/>
          <a:p>
            <a:pPr>
              <a:defRPr/>
            </a:pPr>
            <a:r>
              <a:rPr lang="en-US" sz="1800" b="1" i="0" dirty="0">
                <a:effectLst>
                  <a:outerShdw blurRad="38100" dist="38100" dir="2700000" algn="tl">
                    <a:srgbClr val="000000"/>
                  </a:outerShdw>
                </a:effectLst>
              </a:rPr>
              <a:t>BMP</a:t>
            </a:r>
          </a:p>
          <a:p>
            <a:pPr>
              <a:defRPr/>
            </a:pPr>
            <a:r>
              <a:rPr lang="en-US" sz="1800" b="1" i="0" dirty="0">
                <a:effectLst>
                  <a:outerShdw blurRad="38100" dist="38100" dir="2700000" algn="tl">
                    <a:srgbClr val="000000"/>
                  </a:outerShdw>
                </a:effectLst>
              </a:rPr>
              <a:t>WA C-101</a:t>
            </a:r>
          </a:p>
          <a:p>
            <a:pPr>
              <a:defRPr/>
            </a:pPr>
            <a:r>
              <a:rPr lang="en-US" sz="1800" b="1" i="0" dirty="0">
                <a:effectLst>
                  <a:outerShdw blurRad="38100" dist="38100" dir="2700000" algn="tl">
                    <a:srgbClr val="000000"/>
                  </a:outerShdw>
                </a:effectLst>
              </a:rPr>
              <a:t>OR EP-2</a:t>
            </a:r>
          </a:p>
        </p:txBody>
      </p:sp>
      <p:pic>
        <p:nvPicPr>
          <p:cNvPr id="956423" name="Picture 7" descr="DSC00913"/>
          <p:cNvPicPr>
            <a:picLocks noChangeAspect="1" noChangeArrowheads="1"/>
          </p:cNvPicPr>
          <p:nvPr/>
        </p:nvPicPr>
        <p:blipFill rotWithShape="1">
          <a:blip r:embed="rId4" cstate="email">
            <a:extLst>
              <a:ext uri="{BEBA8EAE-BF5A-486C-A8C5-ECC9F3942E4B}">
                <a14:imgProps xmlns:a14="http://schemas.microsoft.com/office/drawing/2010/main">
                  <a14:imgLayer r:embed="rId5">
                    <a14:imgEffect>
                      <a14:brightnessContrast bright="-15000" contrast="9000"/>
                    </a14:imgEffect>
                  </a14:imgLayer>
                </a14:imgProps>
              </a:ext>
              <a:ext uri="{28A0092B-C50C-407E-A947-70E740481C1C}">
                <a14:useLocalDpi xmlns:a14="http://schemas.microsoft.com/office/drawing/2010/main"/>
              </a:ext>
            </a:extLst>
          </a:blip>
          <a:srcRect r="12621" b="12621"/>
          <a:stretch/>
        </p:blipFill>
        <p:spPr bwMode="auto">
          <a:xfrm>
            <a:off x="0" y="0"/>
            <a:ext cx="9144000" cy="6858000"/>
          </a:xfrm>
          <a:prstGeom prst="rect">
            <a:avLst/>
          </a:prstGeom>
          <a:noFill/>
          <a:ln w="9525">
            <a:noFill/>
            <a:miter lim="800000"/>
            <a:headEnd/>
            <a:tailEnd/>
          </a:ln>
          <a:effectLst>
            <a:innerShdw blurRad="114300">
              <a:prstClr val="black"/>
            </a:inn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56423"/>
                                        </p:tgtEl>
                                        <p:attrNameLst>
                                          <p:attrName>style.visibility</p:attrName>
                                        </p:attrNameLst>
                                      </p:cBhvr>
                                      <p:to>
                                        <p:strVal val="visible"/>
                                      </p:to>
                                    </p:set>
                                    <p:animEffect transition="in" filter="fade">
                                      <p:cBhvr>
                                        <p:cTn id="7" dur="2000"/>
                                        <p:tgtEl>
                                          <p:spTgt spid="9564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12B7F756-FF87-4653-B12C-90E8605D8F71}"/>
              </a:ext>
            </a:extLst>
          </p:cNvPr>
          <p:cNvPicPr>
            <a:picLocks noChangeAspect="1"/>
          </p:cNvPicPr>
          <p:nvPr/>
        </p:nvPicPr>
        <p:blipFill>
          <a:blip r:embed="rId2"/>
          <a:stretch>
            <a:fillRect/>
          </a:stretch>
        </p:blipFill>
        <p:spPr>
          <a:xfrm>
            <a:off x="0" y="0"/>
            <a:ext cx="9144000" cy="6858000"/>
          </a:xfrm>
          <a:prstGeom prst="rect">
            <a:avLst/>
          </a:prstGeom>
          <a:effectLst>
            <a:innerShdw blurRad="114300">
              <a:prstClr val="black"/>
            </a:innerShdw>
          </a:effectLst>
        </p:spPr>
      </p:pic>
      <p:sp>
        <p:nvSpPr>
          <p:cNvPr id="7" name="TextBox 6">
            <a:extLst>
              <a:ext uri="{FF2B5EF4-FFF2-40B4-BE49-F238E27FC236}">
                <a16:creationId xmlns:a16="http://schemas.microsoft.com/office/drawing/2014/main" id="{31BD24A4-B472-4F5B-8863-4C1162FACBAA}"/>
              </a:ext>
            </a:extLst>
          </p:cNvPr>
          <p:cNvSpPr txBox="1"/>
          <p:nvPr/>
        </p:nvSpPr>
        <p:spPr>
          <a:xfrm>
            <a:off x="0" y="5457027"/>
            <a:ext cx="9144000" cy="1384995"/>
          </a:xfrm>
          <a:prstGeom prst="rect">
            <a:avLst/>
          </a:prstGeom>
          <a:solidFill>
            <a:srgbClr val="524D28">
              <a:alpha val="68000"/>
            </a:srgbClr>
          </a:solidFill>
        </p:spPr>
        <p:txBody>
          <a:bodyPr wrap="square">
            <a:spAutoFit/>
          </a:bodyPr>
          <a:lstStyle/>
          <a:p>
            <a:r>
              <a:rPr lang="en-US" sz="2800" dirty="0">
                <a:effectLst>
                  <a:outerShdw blurRad="38100" dist="38100" dir="2700000" algn="tl">
                    <a:srgbClr val="000000">
                      <a:alpha val="43137"/>
                    </a:srgbClr>
                  </a:outerShdw>
                </a:effectLst>
              </a:rPr>
              <a:t>Clearing of vegetation that disturbs the vegetative mat and exposes soil is </a:t>
            </a:r>
            <a:r>
              <a:rPr lang="en-US" sz="2800" u="sng" dirty="0">
                <a:effectLst>
                  <a:outerShdw blurRad="38100" dist="38100" dir="2700000" algn="tl">
                    <a:srgbClr val="000000">
                      <a:alpha val="43137"/>
                    </a:srgbClr>
                  </a:outerShdw>
                </a:effectLst>
              </a:rPr>
              <a:t>prohibited</a:t>
            </a:r>
            <a:r>
              <a:rPr lang="en-US" sz="2800" dirty="0">
                <a:effectLst>
                  <a:outerShdw blurRad="38100" dist="38100" dir="2700000" algn="tl">
                    <a:srgbClr val="000000">
                      <a:alpha val="43137"/>
                    </a:srgbClr>
                  </a:outerShdw>
                </a:effectLst>
              </a:rPr>
              <a:t> prior to obtaining authorization under this CGP permit.</a:t>
            </a:r>
          </a:p>
        </p:txBody>
      </p:sp>
      <p:sp>
        <p:nvSpPr>
          <p:cNvPr id="9" name="TextBox 8">
            <a:extLst>
              <a:ext uri="{FF2B5EF4-FFF2-40B4-BE49-F238E27FC236}">
                <a16:creationId xmlns:a16="http://schemas.microsoft.com/office/drawing/2014/main" id="{297D5886-CD70-4895-9EE0-F852AE9C9A1B}"/>
              </a:ext>
            </a:extLst>
          </p:cNvPr>
          <p:cNvSpPr txBox="1"/>
          <p:nvPr/>
        </p:nvSpPr>
        <p:spPr>
          <a:xfrm>
            <a:off x="2737771" y="114985"/>
            <a:ext cx="5029200" cy="646331"/>
          </a:xfrm>
          <a:prstGeom prst="rect">
            <a:avLst/>
          </a:prstGeom>
          <a:noFill/>
        </p:spPr>
        <p:txBody>
          <a:bodyPr wrap="square">
            <a:spAutoFit/>
          </a:bodyPr>
          <a:lstStyle/>
          <a:p>
            <a:r>
              <a:rPr lang="en-US" sz="3600" dirty="0">
                <a:solidFill>
                  <a:schemeClr val="bg1"/>
                </a:solidFill>
              </a:rPr>
              <a:t>Clearing Vegetation</a:t>
            </a:r>
          </a:p>
        </p:txBody>
      </p:sp>
      <p:pic>
        <p:nvPicPr>
          <p:cNvPr id="11" name="Picture 10">
            <a:extLst>
              <a:ext uri="{FF2B5EF4-FFF2-40B4-BE49-F238E27FC236}">
                <a16:creationId xmlns:a16="http://schemas.microsoft.com/office/drawing/2014/main" id="{2ACA7074-E255-4DDB-BDDF-21239DF04377}"/>
              </a:ext>
            </a:extLst>
          </p:cNvPr>
          <p:cNvPicPr>
            <a:picLocks noChangeAspect="1"/>
          </p:cNvPicPr>
          <p:nvPr/>
        </p:nvPicPr>
        <p:blipFill>
          <a:blip r:embed="rId3"/>
          <a:stretch>
            <a:fillRect/>
          </a:stretch>
        </p:blipFill>
        <p:spPr>
          <a:xfrm>
            <a:off x="7900321" y="149381"/>
            <a:ext cx="1091279" cy="1109568"/>
          </a:xfrm>
          <a:prstGeom prst="rect">
            <a:avLst/>
          </a:prstGeom>
        </p:spPr>
      </p:pic>
      <p:sp>
        <p:nvSpPr>
          <p:cNvPr id="2" name="Title 1">
            <a:extLst>
              <a:ext uri="{FF2B5EF4-FFF2-40B4-BE49-F238E27FC236}">
                <a16:creationId xmlns:a16="http://schemas.microsoft.com/office/drawing/2014/main" id="{F987A6EA-1CB3-FA86-187A-1548812557DF}"/>
              </a:ext>
            </a:extLst>
          </p:cNvPr>
          <p:cNvSpPr txBox="1">
            <a:spLocks/>
          </p:cNvSpPr>
          <p:nvPr/>
        </p:nvSpPr>
        <p:spPr>
          <a:xfrm>
            <a:off x="4800600" y="823323"/>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4.2.4.1</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24</a:t>
            </a:r>
            <a:endParaRPr kumimoji="0" lang="en-US" sz="1800" b="0" i="0" u="none" strike="noStrike" kern="1200" cap="none" spc="0" normalizeH="0" baseline="0" noProof="0" dirty="0">
              <a:ln>
                <a:noFill/>
              </a:ln>
              <a:effectLst/>
              <a:uLnTx/>
              <a:uFillTx/>
              <a:latin typeface="Calibri"/>
              <a:ea typeface="+mj-ea"/>
              <a:cs typeface="+mj-cs"/>
            </a:endParaRPr>
          </a:p>
        </p:txBody>
      </p:sp>
    </p:spTree>
    <p:extLst>
      <p:ext uri="{BB962C8B-B14F-4D97-AF65-F5344CB8AC3E}">
        <p14:creationId xmlns:p14="http://schemas.microsoft.com/office/powerpoint/2010/main" val="38723566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E3EB1E2-41F2-4426-AD40-8CA624719FA2}"/>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16000"/>
                    </a14:imgEffect>
                  </a14:imgLayer>
                </a14:imgProps>
              </a:ext>
              <a:ext uri="{28A0092B-C50C-407E-A947-70E740481C1C}">
                <a14:useLocalDpi xmlns:a14="http://schemas.microsoft.com/office/drawing/2010/main" val="0"/>
              </a:ext>
            </a:extLst>
          </a:blip>
          <a:srcRect t="23729" r="23729"/>
          <a:stretch/>
        </p:blipFill>
        <p:spPr>
          <a:xfrm>
            <a:off x="0" y="0"/>
            <a:ext cx="9144000" cy="6858000"/>
          </a:xfrm>
          <a:prstGeom prst="rect">
            <a:avLst/>
          </a:prstGeom>
          <a:effectLst>
            <a:innerShdw blurRad="114300">
              <a:prstClr val="black"/>
            </a:innerShdw>
          </a:effectLst>
        </p:spPr>
      </p:pic>
      <p:sp>
        <p:nvSpPr>
          <p:cNvPr id="3" name="TextBox 2">
            <a:extLst>
              <a:ext uri="{FF2B5EF4-FFF2-40B4-BE49-F238E27FC236}">
                <a16:creationId xmlns:a16="http://schemas.microsoft.com/office/drawing/2014/main" id="{A1EFFF79-03A3-483C-9D94-671BB4E5E4B5}"/>
              </a:ext>
            </a:extLst>
          </p:cNvPr>
          <p:cNvSpPr txBox="1"/>
          <p:nvPr/>
        </p:nvSpPr>
        <p:spPr>
          <a:xfrm>
            <a:off x="304800" y="2155954"/>
            <a:ext cx="8839200" cy="4401205"/>
          </a:xfrm>
          <a:prstGeom prst="rect">
            <a:avLst/>
          </a:prstGeom>
          <a:noFill/>
        </p:spPr>
        <p:txBody>
          <a:bodyPr wrap="square">
            <a:spAutoFit/>
          </a:bodyPr>
          <a:lstStyle/>
          <a:p>
            <a:r>
              <a:rPr lang="en-US" sz="2800" dirty="0"/>
              <a:t>Cutting of trees and brush while the ground is frozen without disturbing the vegetative mat early in the springtime to avoid adversely affecting migratory birds or their nests is allowed prior to the NOI.</a:t>
            </a:r>
          </a:p>
          <a:p>
            <a:endParaRPr lang="en-US" sz="2800" dirty="0"/>
          </a:p>
          <a:p>
            <a:r>
              <a:rPr lang="en-US" sz="2800" dirty="0"/>
              <a:t>If clearing disturbs the vegetative mat and occurs after the onset of spring thaw or above freezing temperatures cause melting of snow, the permittee must develop a SWPPP and submit an NOI. Operators must receive authorization and comply with the terms of this permit prior to such clearing.</a:t>
            </a:r>
          </a:p>
        </p:txBody>
      </p:sp>
      <p:sp>
        <p:nvSpPr>
          <p:cNvPr id="6" name="TextBox 5">
            <a:extLst>
              <a:ext uri="{FF2B5EF4-FFF2-40B4-BE49-F238E27FC236}">
                <a16:creationId xmlns:a16="http://schemas.microsoft.com/office/drawing/2014/main" id="{E81B0A91-9C32-4AD2-A69D-7D4F25436F3E}"/>
              </a:ext>
            </a:extLst>
          </p:cNvPr>
          <p:cNvSpPr txBox="1"/>
          <p:nvPr/>
        </p:nvSpPr>
        <p:spPr>
          <a:xfrm>
            <a:off x="8121207" y="6372493"/>
            <a:ext cx="984693" cy="369332"/>
          </a:xfrm>
          <a:prstGeom prst="rect">
            <a:avLst/>
          </a:prstGeom>
          <a:noFill/>
        </p:spPr>
        <p:txBody>
          <a:bodyPr wrap="none" rtlCol="0">
            <a:spAutoFit/>
          </a:bodyPr>
          <a:lstStyle/>
          <a:p>
            <a:r>
              <a:rPr lang="en-US" dirty="0" err="1"/>
              <a:t>Tununak</a:t>
            </a:r>
            <a:endParaRPr lang="en-US" dirty="0"/>
          </a:p>
        </p:txBody>
      </p:sp>
      <p:sp>
        <p:nvSpPr>
          <p:cNvPr id="2" name="Title 1">
            <a:extLst>
              <a:ext uri="{FF2B5EF4-FFF2-40B4-BE49-F238E27FC236}">
                <a16:creationId xmlns:a16="http://schemas.microsoft.com/office/drawing/2014/main" id="{2C0BAED6-B050-632A-C566-03F68B4E678C}"/>
              </a:ext>
            </a:extLst>
          </p:cNvPr>
          <p:cNvSpPr txBox="1">
            <a:spLocks/>
          </p:cNvSpPr>
          <p:nvPr/>
        </p:nvSpPr>
        <p:spPr>
          <a:xfrm>
            <a:off x="5486400" y="990600"/>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4.2.4.2</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24</a:t>
            </a:r>
            <a:endParaRPr kumimoji="0" lang="en-US" sz="1800" b="0" i="0" u="none" strike="noStrike" kern="1200" cap="none" spc="0" normalizeH="0" baseline="0" noProof="0" dirty="0">
              <a:ln>
                <a:noFill/>
              </a:ln>
              <a:effectLst/>
              <a:uLnTx/>
              <a:uFillTx/>
              <a:latin typeface="Calibri"/>
              <a:ea typeface="+mj-ea"/>
              <a:cs typeface="+mj-cs"/>
            </a:endParaRPr>
          </a:p>
        </p:txBody>
      </p:sp>
    </p:spTree>
    <p:extLst>
      <p:ext uri="{BB962C8B-B14F-4D97-AF65-F5344CB8AC3E}">
        <p14:creationId xmlns:p14="http://schemas.microsoft.com/office/powerpoint/2010/main" val="13941418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08-25-09 340"/>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4" name="Title 1"/>
          <p:cNvSpPr txBox="1">
            <a:spLocks/>
          </p:cNvSpPr>
          <p:nvPr/>
        </p:nvSpPr>
        <p:spPr>
          <a:xfrm>
            <a:off x="295689" y="228600"/>
            <a:ext cx="7162800" cy="1371600"/>
          </a:xfrm>
          <a:prstGeom prst="rect">
            <a:avLst/>
          </a:prstGeom>
        </p:spPr>
        <p:txBody>
          <a:bodyPr>
            <a:normAutofit fontScale="97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rPr>
              <a:t>Control Stormwater Discharges &amp; Flow Rates</a:t>
            </a:r>
          </a:p>
        </p:txBody>
      </p:sp>
      <p:sp>
        <p:nvSpPr>
          <p:cNvPr id="6" name="TextBox 5"/>
          <p:cNvSpPr txBox="1"/>
          <p:nvPr/>
        </p:nvSpPr>
        <p:spPr>
          <a:xfrm>
            <a:off x="76200" y="6488668"/>
            <a:ext cx="1184940" cy="369332"/>
          </a:xfrm>
          <a:prstGeom prst="rect">
            <a:avLst/>
          </a:prstGeom>
          <a:noFill/>
        </p:spPr>
        <p:txBody>
          <a:bodyPr wrap="none" rtlCol="0">
            <a:spAutoFit/>
          </a:bodyPr>
          <a:lstStyle/>
          <a:p>
            <a:r>
              <a:rPr lang="en-US" dirty="0" err="1"/>
              <a:t>Goodnews</a:t>
            </a:r>
            <a:endParaRPr lang="en-US" dirty="0"/>
          </a:p>
        </p:txBody>
      </p:sp>
      <p:pic>
        <p:nvPicPr>
          <p:cNvPr id="8" name="Picture 7" descr="DEC Logo 1"/>
          <p:cNvPicPr/>
          <p:nvPr/>
        </p:nvPicPr>
        <p:blipFill>
          <a:blip r:embed="rId4" cstate="print"/>
          <a:srcRect/>
          <a:stretch>
            <a:fillRect/>
          </a:stretch>
        </p:blipFill>
        <p:spPr bwMode="auto">
          <a:xfrm>
            <a:off x="7891463" y="228600"/>
            <a:ext cx="966787" cy="966787"/>
          </a:xfrm>
          <a:prstGeom prst="rect">
            <a:avLst/>
          </a:prstGeom>
          <a:noFill/>
          <a:ln w="9525">
            <a:noFill/>
            <a:miter lim="800000"/>
            <a:headEnd/>
            <a:tailEnd/>
          </a:ln>
        </p:spPr>
      </p:pic>
      <p:sp>
        <p:nvSpPr>
          <p:cNvPr id="2" name="Title 1">
            <a:extLst>
              <a:ext uri="{FF2B5EF4-FFF2-40B4-BE49-F238E27FC236}">
                <a16:creationId xmlns:a16="http://schemas.microsoft.com/office/drawing/2014/main" id="{14C4780B-CD76-A2D9-2B23-86D49DFD5307}"/>
              </a:ext>
            </a:extLst>
          </p:cNvPr>
          <p:cNvSpPr txBox="1">
            <a:spLocks/>
          </p:cNvSpPr>
          <p:nvPr/>
        </p:nvSpPr>
        <p:spPr>
          <a:xfrm>
            <a:off x="6115050" y="1843748"/>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4.2.5</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24</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Users\alex\Pictures\KTD Ward Road 2010\P8240153.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a:xfrm>
            <a:off x="0" y="0"/>
            <a:ext cx="9144000" cy="6858000"/>
          </a:xfrm>
          <a:prstGeom prst="rect">
            <a:avLst/>
          </a:prstGeom>
          <a:effectLst>
            <a:innerShdw blurRad="114300">
              <a:prstClr val="black"/>
            </a:innerShdw>
          </a:effectLst>
        </p:spPr>
      </p:pic>
      <p:sp>
        <p:nvSpPr>
          <p:cNvPr id="924674" name="Rectangle 2"/>
          <p:cNvSpPr>
            <a:spLocks noGrp="1" noChangeArrowheads="1"/>
          </p:cNvSpPr>
          <p:nvPr>
            <p:ph type="title"/>
          </p:nvPr>
        </p:nvSpPr>
        <p:spPr>
          <a:xfrm>
            <a:off x="228600" y="0"/>
            <a:ext cx="8763000" cy="914400"/>
          </a:xfrm>
        </p:spPr>
        <p:txBody>
          <a:bodyPr>
            <a:normAutofit fontScale="90000"/>
          </a:bodyPr>
          <a:lstStyle/>
          <a:p>
            <a:pPr eaLnBrk="1" hangingPunct="1">
              <a:defRPr/>
            </a:pPr>
            <a:r>
              <a:rPr lang="en-US" sz="4000" b="1" dirty="0">
                <a:effectLst>
                  <a:outerShdw blurRad="38100" dist="38100" dir="2700000" algn="tl">
                    <a:srgbClr val="000000">
                      <a:alpha val="43137"/>
                    </a:srgbClr>
                  </a:outerShdw>
                </a:effectLst>
              </a:rPr>
              <a:t>Control Stormwater Discharges &amp; Flow Rates</a:t>
            </a:r>
          </a:p>
        </p:txBody>
      </p:sp>
      <p:sp>
        <p:nvSpPr>
          <p:cNvPr id="924677" name="Text Box 5"/>
          <p:cNvSpPr txBox="1">
            <a:spLocks noChangeArrowheads="1"/>
          </p:cNvSpPr>
          <p:nvPr/>
        </p:nvSpPr>
        <p:spPr bwMode="auto">
          <a:xfrm>
            <a:off x="132522" y="3230702"/>
            <a:ext cx="6248400" cy="3539430"/>
          </a:xfrm>
          <a:prstGeom prst="rect">
            <a:avLst/>
          </a:prstGeom>
          <a:solidFill>
            <a:schemeClr val="bg1">
              <a:lumMod val="75000"/>
              <a:lumOff val="25000"/>
              <a:alpha val="59000"/>
            </a:schemeClr>
          </a:solidFill>
          <a:ln w="9525">
            <a:noFill/>
            <a:miter lim="800000"/>
            <a:headEnd/>
            <a:tailEnd/>
          </a:ln>
          <a:effectLst/>
        </p:spPr>
        <p:txBody>
          <a:bodyPr wrap="square">
            <a:spAutoFit/>
          </a:bodyPr>
          <a:lstStyle/>
          <a:p>
            <a:pPr>
              <a:defRPr/>
            </a:pPr>
            <a:r>
              <a:rPr lang="en-US" sz="3200" dirty="0"/>
              <a:t>Mostly a designer issue except when:</a:t>
            </a:r>
            <a:endParaRPr lang="en-US" sz="3200" i="0" dirty="0">
              <a:effectLst>
                <a:outerShdw blurRad="38100" dist="38100" dir="2700000" algn="tl">
                  <a:srgbClr val="000000"/>
                </a:outerShdw>
              </a:effectLst>
            </a:endParaRPr>
          </a:p>
          <a:p>
            <a:pPr marL="233363" indent="-233363">
              <a:buFont typeface="Wingdings" pitchFamily="2" charset="2"/>
              <a:buChar char="§"/>
              <a:defRPr/>
            </a:pPr>
            <a:r>
              <a:rPr lang="en-US" sz="3200" i="0" dirty="0">
                <a:effectLst>
                  <a:outerShdw blurRad="38100" dist="38100" dir="2700000" algn="tl">
                    <a:srgbClr val="000000"/>
                  </a:outerShdw>
                </a:effectLst>
              </a:rPr>
              <a:t>Contractor modifies designed facilities</a:t>
            </a:r>
          </a:p>
          <a:p>
            <a:pPr marL="233363" indent="-233363">
              <a:buFont typeface="Wingdings" pitchFamily="2" charset="2"/>
              <a:buChar char="§"/>
              <a:defRPr/>
            </a:pPr>
            <a:r>
              <a:rPr lang="en-US" sz="3200" i="0" dirty="0">
                <a:effectLst>
                  <a:outerShdw blurRad="38100" dist="38100" dir="2700000" algn="tl">
                    <a:srgbClr val="000000"/>
                  </a:outerShdw>
                </a:effectLst>
              </a:rPr>
              <a:t>Contractor adds temporary facilities not shown on plans</a:t>
            </a:r>
          </a:p>
          <a:p>
            <a:pPr marL="233363" indent="-233363">
              <a:buFont typeface="Wingdings" pitchFamily="2" charset="2"/>
              <a:buChar char="§"/>
              <a:defRPr/>
            </a:pPr>
            <a:r>
              <a:rPr lang="en-US" sz="3200" i="0" dirty="0">
                <a:effectLst>
                  <a:outerShdw blurRad="38100" dist="38100" dir="2700000" algn="tl">
                    <a:srgbClr val="000000"/>
                  </a:outerShdw>
                </a:effectLst>
              </a:rPr>
              <a:t>Contractor pumps water off site</a:t>
            </a:r>
          </a:p>
        </p:txBody>
      </p:sp>
      <p:sp>
        <p:nvSpPr>
          <p:cNvPr id="6" name="TextBox 5"/>
          <p:cNvSpPr txBox="1"/>
          <p:nvPr/>
        </p:nvSpPr>
        <p:spPr>
          <a:xfrm>
            <a:off x="7897390" y="6400800"/>
            <a:ext cx="1094210" cy="369332"/>
          </a:xfrm>
          <a:prstGeom prst="rect">
            <a:avLst/>
          </a:prstGeom>
          <a:noFill/>
        </p:spPr>
        <p:txBody>
          <a:bodyPr wrap="none" rtlCol="0">
            <a:spAutoFit/>
          </a:bodyPr>
          <a:lstStyle/>
          <a:p>
            <a:r>
              <a:rPr lang="en-US" dirty="0"/>
              <a:t>Ketchikan</a:t>
            </a:r>
          </a:p>
        </p:txBody>
      </p:sp>
      <p:sp>
        <p:nvSpPr>
          <p:cNvPr id="2" name="Title 1">
            <a:extLst>
              <a:ext uri="{FF2B5EF4-FFF2-40B4-BE49-F238E27FC236}">
                <a16:creationId xmlns:a16="http://schemas.microsoft.com/office/drawing/2014/main" id="{0477A724-F804-EB11-520A-D178953D6969}"/>
              </a:ext>
            </a:extLst>
          </p:cNvPr>
          <p:cNvSpPr txBox="1">
            <a:spLocks/>
          </p:cNvSpPr>
          <p:nvPr/>
        </p:nvSpPr>
        <p:spPr>
          <a:xfrm>
            <a:off x="6228522" y="891209"/>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4.2.5</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24</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3" descr="202 BB Bypass 2"/>
          <p:cNvPicPr>
            <a:picLocks noChangeAspect="1" noChangeArrowheads="1"/>
          </p:cNvPicPr>
          <p:nvPr/>
        </p:nvPicPr>
        <p:blipFill>
          <a:blip r:embed="rId3" cstate="email">
            <a:lum/>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12700">
            <a:solidFill>
              <a:schemeClr val="tx1"/>
            </a:solidFill>
            <a:miter lim="800000"/>
            <a:headEnd/>
            <a:tailEnd/>
          </a:ln>
          <a:effectLst>
            <a:innerShdw blurRad="114300">
              <a:prstClr val="black"/>
            </a:innerShdw>
          </a:effectLst>
        </p:spPr>
      </p:pic>
      <p:sp>
        <p:nvSpPr>
          <p:cNvPr id="110594" name="Rectangle 2"/>
          <p:cNvSpPr>
            <a:spLocks noGrp="1" noChangeArrowheads="1"/>
          </p:cNvSpPr>
          <p:nvPr>
            <p:ph type="title"/>
          </p:nvPr>
        </p:nvSpPr>
        <p:spPr>
          <a:xfrm>
            <a:off x="381000" y="0"/>
            <a:ext cx="8229600" cy="1371600"/>
          </a:xfrm>
        </p:spPr>
        <p:txBody>
          <a:bodyPr>
            <a:normAutofit/>
          </a:bodyPr>
          <a:lstStyle/>
          <a:p>
            <a:pPr eaLnBrk="1" hangingPunct="1">
              <a:defRPr/>
            </a:pPr>
            <a:r>
              <a:rPr lang="en-US" sz="6000" b="1" dirty="0">
                <a:solidFill>
                  <a:srgbClr val="0707CF"/>
                </a:solidFill>
                <a:effectLst>
                  <a:outerShdw blurRad="38100" dist="38100" dir="2700000" algn="tl">
                    <a:srgbClr val="000000">
                      <a:alpha val="43137"/>
                    </a:srgbClr>
                  </a:outerShdw>
                </a:effectLst>
              </a:rPr>
              <a:t>Clean Water Diversions</a:t>
            </a:r>
          </a:p>
        </p:txBody>
      </p:sp>
      <p:sp>
        <p:nvSpPr>
          <p:cNvPr id="73732" name="Text Box 4"/>
          <p:cNvSpPr txBox="1">
            <a:spLocks noChangeArrowheads="1"/>
          </p:cNvSpPr>
          <p:nvPr/>
        </p:nvSpPr>
        <p:spPr bwMode="auto">
          <a:xfrm>
            <a:off x="6741907" y="6412468"/>
            <a:ext cx="2325893" cy="369332"/>
          </a:xfrm>
          <a:prstGeom prst="rect">
            <a:avLst/>
          </a:prstGeom>
          <a:noFill/>
          <a:ln w="9525">
            <a:noFill/>
            <a:miter lim="800000"/>
            <a:headEnd/>
            <a:tailEnd/>
          </a:ln>
        </p:spPr>
        <p:txBody>
          <a:bodyPr wrap="none">
            <a:spAutoFit/>
          </a:bodyPr>
          <a:lstStyle/>
          <a:p>
            <a:r>
              <a:rPr lang="en-US" dirty="0">
                <a:solidFill>
                  <a:schemeClr val="bg1"/>
                </a:solidFill>
              </a:rPr>
              <a:t>Photo Courtesy DNREC</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4" descr="IMG_071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74755" name="Text Box 5"/>
          <p:cNvSpPr txBox="1">
            <a:spLocks noChangeArrowheads="1"/>
          </p:cNvSpPr>
          <p:nvPr/>
        </p:nvSpPr>
        <p:spPr bwMode="auto">
          <a:xfrm>
            <a:off x="5258655" y="6197025"/>
            <a:ext cx="3732945" cy="584775"/>
          </a:xfrm>
          <a:prstGeom prst="rect">
            <a:avLst/>
          </a:prstGeom>
          <a:noFill/>
          <a:ln w="9525">
            <a:noFill/>
            <a:miter lim="800000"/>
            <a:headEnd/>
            <a:tailEnd/>
          </a:ln>
        </p:spPr>
        <p:txBody>
          <a:bodyPr wrap="none">
            <a:spAutoFit/>
          </a:bodyPr>
          <a:lstStyle/>
          <a:p>
            <a:r>
              <a:rPr lang="en-US" sz="3200" b="1" dirty="0">
                <a:solidFill>
                  <a:schemeClr val="bg1"/>
                </a:solidFill>
              </a:rPr>
              <a:t>Culvert Replacement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4"/>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75779" name="Text Box 5"/>
          <p:cNvSpPr txBox="1">
            <a:spLocks noChangeArrowheads="1"/>
          </p:cNvSpPr>
          <p:nvPr/>
        </p:nvSpPr>
        <p:spPr bwMode="auto">
          <a:xfrm>
            <a:off x="4800600" y="141982"/>
            <a:ext cx="4139467" cy="1077218"/>
          </a:xfrm>
          <a:prstGeom prst="rect">
            <a:avLst/>
          </a:prstGeom>
          <a:solidFill>
            <a:srgbClr val="969696">
              <a:alpha val="72156"/>
            </a:srgbClr>
          </a:solidFill>
          <a:ln w="9525">
            <a:noFill/>
            <a:miter lim="800000"/>
            <a:headEnd/>
            <a:tailEnd/>
          </a:ln>
        </p:spPr>
        <p:txBody>
          <a:bodyPr wrap="none">
            <a:spAutoFit/>
          </a:bodyPr>
          <a:lstStyle/>
          <a:p>
            <a:r>
              <a:rPr lang="en-US" sz="3200" dirty="0">
                <a:solidFill>
                  <a:schemeClr val="bg1"/>
                </a:solidFill>
              </a:rPr>
              <a:t>Culvert with Streambed</a:t>
            </a:r>
          </a:p>
          <a:p>
            <a:r>
              <a:rPr lang="en-US" sz="3200" dirty="0">
                <a:solidFill>
                  <a:schemeClr val="bg1"/>
                </a:solidFill>
              </a:rPr>
              <a:t>Material placement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20" name="Picture 4" descr="\\BUFFALO-1\share\pictures\Alaska Sites 2008\2008-08-28 Eagle Loop ANC\Eagle Loop ANC 035.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371851"/>
            <a:ext cx="4648200" cy="3486150"/>
          </a:xfrm>
          <a:prstGeom prst="rect">
            <a:avLst/>
          </a:prstGeom>
          <a:noFill/>
          <a:effectLst>
            <a:innerShdw blurRad="114300">
              <a:prstClr val="black"/>
            </a:innerShdw>
          </a:effectLst>
        </p:spPr>
      </p:pic>
      <p:pic>
        <p:nvPicPr>
          <p:cNvPr id="60419" name="Picture 2" descr="\\BUFFALO-1\share\pictures\Alaska Sites 2008\2008-08-28 Eagle Loop ANC\2008 August 27 084.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4724400" cy="3543300"/>
          </a:xfrm>
          <a:prstGeom prst="rect">
            <a:avLst/>
          </a:prstGeom>
          <a:noFill/>
          <a:ln w="9525">
            <a:noFill/>
            <a:miter lim="800000"/>
            <a:headEnd/>
            <a:tailEnd/>
          </a:ln>
        </p:spPr>
      </p:pic>
      <p:pic>
        <p:nvPicPr>
          <p:cNvPr id="60420" name="Picture 3" descr="\\BUFFALO-1\share\pictures\Alaska Sites 2008\2008-08-28 Eagle Loop ANC\Eagle Loop ANC 037.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700588" y="0"/>
            <a:ext cx="4443412" cy="3544888"/>
          </a:xfrm>
          <a:prstGeom prst="rect">
            <a:avLst/>
          </a:prstGeom>
          <a:noFill/>
          <a:ln w="9525">
            <a:noFill/>
            <a:miter lim="800000"/>
            <a:headEnd/>
            <a:tailEnd/>
          </a:ln>
        </p:spPr>
      </p:pic>
      <p:pic>
        <p:nvPicPr>
          <p:cNvPr id="60421" name="Picture 5" descr="\\BUFFALO-1\share\pictures\Alaska Sites 2008\2008-08-28 Eagle Loop ANC\Eagle Loop ANC 039 - Copy.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648200" y="3486150"/>
            <a:ext cx="4495800" cy="3371850"/>
          </a:xfrm>
          <a:prstGeom prst="rect">
            <a:avLst/>
          </a:prstGeom>
          <a:noFill/>
          <a:ln w="9525">
            <a:noFill/>
            <a:miter lim="800000"/>
            <a:headEnd/>
            <a:tailEnd/>
          </a:ln>
        </p:spPr>
      </p:pic>
      <p:sp>
        <p:nvSpPr>
          <p:cNvPr id="7" name="TextBox 6"/>
          <p:cNvSpPr txBox="1"/>
          <p:nvPr/>
        </p:nvSpPr>
        <p:spPr>
          <a:xfrm>
            <a:off x="304800" y="304800"/>
            <a:ext cx="5808663" cy="461963"/>
          </a:xfrm>
          <a:prstGeom prst="rect">
            <a:avLst/>
          </a:prstGeom>
          <a:solidFill>
            <a:schemeClr val="tx1">
              <a:lumMod val="95000"/>
              <a:alpha val="73000"/>
            </a:schemeClr>
          </a:solidFill>
        </p:spPr>
        <p:txBody>
          <a:bodyPr wrap="none">
            <a:spAutoFit/>
          </a:bodyPr>
          <a:lstStyle/>
          <a:p>
            <a:pPr>
              <a:defRPr/>
            </a:pPr>
            <a:r>
              <a:rPr lang="en-US" sz="2400" i="0" dirty="0">
                <a:solidFill>
                  <a:srgbClr val="000000"/>
                </a:solidFill>
              </a:rPr>
              <a:t>Eagle River Loop Road Temporary Bypass</a:t>
            </a:r>
          </a:p>
        </p:txBody>
      </p:sp>
      <p:pic>
        <p:nvPicPr>
          <p:cNvPr id="188422" name="Picture 6" descr="\\BUFFALO-1\share\pictures\Alaska Sites 2008\2008-08-28 Eagle Loop ANC\Eagle Loop ANC 043 - Copy.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0" y="0"/>
            <a:ext cx="9144000" cy="6899275"/>
          </a:xfrm>
          <a:prstGeom prst="rect">
            <a:avLst/>
          </a:prstGeom>
          <a:noFill/>
          <a:ln w="9525">
            <a:noFill/>
            <a:miter lim="800000"/>
            <a:headEnd/>
            <a:tailEnd/>
          </a:ln>
        </p:spPr>
      </p:pic>
      <p:sp>
        <p:nvSpPr>
          <p:cNvPr id="9" name="TextBox 8"/>
          <p:cNvSpPr txBox="1"/>
          <p:nvPr/>
        </p:nvSpPr>
        <p:spPr>
          <a:xfrm>
            <a:off x="5486400" y="1524000"/>
            <a:ext cx="1836738" cy="646113"/>
          </a:xfrm>
          <a:prstGeom prst="rect">
            <a:avLst/>
          </a:prstGeom>
          <a:solidFill>
            <a:schemeClr val="tx1">
              <a:lumMod val="95000"/>
              <a:alpha val="66000"/>
            </a:schemeClr>
          </a:solidFill>
          <a:ln>
            <a:noFill/>
          </a:ln>
        </p:spPr>
        <p:txBody>
          <a:bodyPr wrap="none">
            <a:spAutoFit/>
          </a:bodyPr>
          <a:lstStyle/>
          <a:p>
            <a:pPr algn="ctr">
              <a:defRPr/>
            </a:pPr>
            <a:r>
              <a:rPr lang="en-US" sz="1800" i="0" dirty="0">
                <a:solidFill>
                  <a:srgbClr val="000000"/>
                </a:solidFill>
              </a:rPr>
              <a:t>Work Area</a:t>
            </a:r>
          </a:p>
          <a:p>
            <a:pPr algn="ctr">
              <a:defRPr/>
            </a:pPr>
            <a:r>
              <a:rPr lang="en-US" sz="1800" i="0" dirty="0">
                <a:solidFill>
                  <a:srgbClr val="000000"/>
                </a:solidFill>
              </a:rPr>
              <a:t>Sump Discharge</a:t>
            </a:r>
          </a:p>
        </p:txBody>
      </p:sp>
      <p:sp>
        <p:nvSpPr>
          <p:cNvPr id="10" name="TextBox 9"/>
          <p:cNvSpPr txBox="1"/>
          <p:nvPr/>
        </p:nvSpPr>
        <p:spPr>
          <a:xfrm>
            <a:off x="3886200" y="609600"/>
            <a:ext cx="2381250" cy="369888"/>
          </a:xfrm>
          <a:prstGeom prst="rect">
            <a:avLst/>
          </a:prstGeom>
          <a:solidFill>
            <a:schemeClr val="tx1">
              <a:lumMod val="95000"/>
              <a:alpha val="67000"/>
            </a:schemeClr>
          </a:solidFill>
          <a:ln>
            <a:noFill/>
          </a:ln>
        </p:spPr>
        <p:txBody>
          <a:bodyPr wrap="none">
            <a:spAutoFit/>
          </a:bodyPr>
          <a:lstStyle/>
          <a:p>
            <a:pPr>
              <a:defRPr/>
            </a:pPr>
            <a:r>
              <a:rPr lang="en-US" sz="1800" i="0" dirty="0">
                <a:solidFill>
                  <a:srgbClr val="000000"/>
                </a:solidFill>
              </a:rPr>
              <a:t>Diversion Sump Berm</a:t>
            </a:r>
          </a:p>
        </p:txBody>
      </p:sp>
      <p:sp>
        <p:nvSpPr>
          <p:cNvPr id="11" name="Right Arrow 10"/>
          <p:cNvSpPr/>
          <p:nvPr/>
        </p:nvSpPr>
        <p:spPr>
          <a:xfrm rot="1260373">
            <a:off x="7261225" y="1525588"/>
            <a:ext cx="474663" cy="212725"/>
          </a:xfrm>
          <a:prstGeom prst="rightArrow">
            <a:avLst/>
          </a:prstGeom>
          <a:solidFill>
            <a:srgbClr val="FFFF00"/>
          </a:solidFill>
          <a:ln w="4127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188423" name="Picture 7" descr="\\BUFFALO-1\share\pictures\Alaska Sites 2008\2008-08-28 Eagle Loop ANC\Eagle Loop ANC 042 - Copy.JP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13" name="TextBox 12"/>
          <p:cNvSpPr txBox="1">
            <a:spLocks noChangeArrowheads="1"/>
          </p:cNvSpPr>
          <p:nvPr/>
        </p:nvSpPr>
        <p:spPr bwMode="auto">
          <a:xfrm>
            <a:off x="3733800" y="2600980"/>
            <a:ext cx="3489673" cy="523220"/>
          </a:xfrm>
          <a:prstGeom prst="rect">
            <a:avLst/>
          </a:prstGeom>
          <a:noFill/>
          <a:ln w="9525">
            <a:noFill/>
            <a:miter lim="800000"/>
            <a:headEnd/>
            <a:tailEnd/>
          </a:ln>
        </p:spPr>
        <p:txBody>
          <a:bodyPr wrap="none">
            <a:spAutoFit/>
          </a:bodyPr>
          <a:lstStyle/>
          <a:p>
            <a:r>
              <a:rPr lang="en-US" sz="2800" i="0" dirty="0">
                <a:solidFill>
                  <a:srgbClr val="000000"/>
                </a:solidFill>
              </a:rPr>
              <a:t>Bypass Diversion Berm</a:t>
            </a:r>
          </a:p>
        </p:txBody>
      </p:sp>
      <p:sp>
        <p:nvSpPr>
          <p:cNvPr id="16" name="Freeform 15"/>
          <p:cNvSpPr/>
          <p:nvPr/>
        </p:nvSpPr>
        <p:spPr>
          <a:xfrm>
            <a:off x="4726745" y="1845212"/>
            <a:ext cx="3348110" cy="152400"/>
          </a:xfrm>
          <a:custGeom>
            <a:avLst/>
            <a:gdLst>
              <a:gd name="connsiteX0" fmla="*/ 0 w 3348110"/>
              <a:gd name="connsiteY0" fmla="*/ 152400 h 152400"/>
              <a:gd name="connsiteX1" fmla="*/ 1505243 w 3348110"/>
              <a:gd name="connsiteY1" fmla="*/ 11723 h 152400"/>
              <a:gd name="connsiteX2" fmla="*/ 3348110 w 3348110"/>
              <a:gd name="connsiteY2" fmla="*/ 82062 h 152400"/>
              <a:gd name="connsiteX3" fmla="*/ 3348110 w 3348110"/>
              <a:gd name="connsiteY3" fmla="*/ 82062 h 152400"/>
              <a:gd name="connsiteX4" fmla="*/ 3348110 w 3348110"/>
              <a:gd name="connsiteY4" fmla="*/ 82062 h 152400"/>
              <a:gd name="connsiteX5" fmla="*/ 3348110 w 3348110"/>
              <a:gd name="connsiteY5" fmla="*/ 82062 h 152400"/>
              <a:gd name="connsiteX6" fmla="*/ 3348110 w 3348110"/>
              <a:gd name="connsiteY6" fmla="*/ 82062 h 152400"/>
              <a:gd name="connsiteX7" fmla="*/ 3348110 w 3348110"/>
              <a:gd name="connsiteY7" fmla="*/ 82062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8110" h="152400">
                <a:moveTo>
                  <a:pt x="0" y="152400"/>
                </a:moveTo>
                <a:cubicBezTo>
                  <a:pt x="473612" y="87923"/>
                  <a:pt x="947225" y="23446"/>
                  <a:pt x="1505243" y="11723"/>
                </a:cubicBezTo>
                <a:cubicBezTo>
                  <a:pt x="2063261" y="0"/>
                  <a:pt x="3348110" y="82062"/>
                  <a:pt x="3348110" y="82062"/>
                </a:cubicBezTo>
                <a:lnTo>
                  <a:pt x="3348110" y="82062"/>
                </a:lnTo>
                <a:lnTo>
                  <a:pt x="3348110" y="82062"/>
                </a:lnTo>
                <a:lnTo>
                  <a:pt x="3348110" y="82062"/>
                </a:lnTo>
                <a:lnTo>
                  <a:pt x="3348110" y="82062"/>
                </a:lnTo>
                <a:lnTo>
                  <a:pt x="3348110" y="82062"/>
                </a:lnTo>
              </a:path>
            </a:pathLst>
          </a:custGeom>
          <a:ln w="73025">
            <a:solidFill>
              <a:srgbClr val="4F54B7"/>
            </a:solidFill>
            <a:tailEnd type="triangle"/>
          </a:ln>
          <a:scene3d>
            <a:camera prst="orthographicFront"/>
            <a:lightRig rig="chilly" dir="t"/>
          </a:scene3d>
          <a:sp3d>
            <a:bevelT w="95250"/>
            <a:bevelB w="19050"/>
          </a:sp3d>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17" name="TextBox 16"/>
          <p:cNvSpPr txBox="1">
            <a:spLocks noChangeArrowheads="1"/>
          </p:cNvSpPr>
          <p:nvPr/>
        </p:nvSpPr>
        <p:spPr bwMode="auto">
          <a:xfrm>
            <a:off x="3810000" y="1457980"/>
            <a:ext cx="1954253" cy="523220"/>
          </a:xfrm>
          <a:prstGeom prst="rect">
            <a:avLst/>
          </a:prstGeom>
          <a:noFill/>
          <a:ln w="9525">
            <a:noFill/>
            <a:miter lim="800000"/>
            <a:headEnd/>
            <a:tailEnd/>
          </a:ln>
        </p:spPr>
        <p:txBody>
          <a:bodyPr wrap="none">
            <a:spAutoFit/>
          </a:bodyPr>
          <a:lstStyle/>
          <a:p>
            <a:r>
              <a:rPr lang="en-US" sz="2800" i="0" dirty="0">
                <a:solidFill>
                  <a:srgbClr val="000000"/>
                </a:solidFill>
              </a:rPr>
              <a:t>Bypass Flow</a:t>
            </a:r>
          </a:p>
        </p:txBody>
      </p:sp>
      <p:sp>
        <p:nvSpPr>
          <p:cNvPr id="15" name="TextBox 14"/>
          <p:cNvSpPr txBox="1"/>
          <p:nvPr/>
        </p:nvSpPr>
        <p:spPr>
          <a:xfrm>
            <a:off x="7782295" y="6324600"/>
            <a:ext cx="1209305" cy="369332"/>
          </a:xfrm>
          <a:prstGeom prst="rect">
            <a:avLst/>
          </a:prstGeom>
          <a:solidFill>
            <a:schemeClr val="tx1">
              <a:alpha val="55000"/>
            </a:schemeClr>
          </a:solidFill>
        </p:spPr>
        <p:txBody>
          <a:bodyPr wrap="none" rtlCol="0">
            <a:spAutoFit/>
          </a:bodyPr>
          <a:lstStyle/>
          <a:p>
            <a:r>
              <a:rPr lang="en-US" dirty="0">
                <a:solidFill>
                  <a:schemeClr val="bg1"/>
                </a:solidFill>
              </a:rPr>
              <a:t>Eagle River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84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84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3"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BUFFALO-1\share\pictures\Alaska Sites 2008\2008-08-28 Eagle Loop ANC\Eagle Loop ANC 034 - Copy.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pic>
        <p:nvPicPr>
          <p:cNvPr id="190467" name="Picture 3" descr="\\BUFFALO-1\share\pictures\Alaska Sites 2008\2008-08-28 Eagle Loop ANC\Eagle Loop ANC 040.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4" name="TextBox 3"/>
          <p:cNvSpPr txBox="1">
            <a:spLocks noChangeArrowheads="1"/>
          </p:cNvSpPr>
          <p:nvPr/>
        </p:nvSpPr>
        <p:spPr bwMode="auto">
          <a:xfrm>
            <a:off x="6911975" y="2819400"/>
            <a:ext cx="2232025" cy="1570038"/>
          </a:xfrm>
          <a:prstGeom prst="rect">
            <a:avLst/>
          </a:prstGeom>
          <a:noFill/>
          <a:ln w="9525">
            <a:noFill/>
            <a:miter lim="800000"/>
            <a:headEnd/>
            <a:tailEnd/>
          </a:ln>
        </p:spPr>
        <p:txBody>
          <a:bodyPr wrap="none">
            <a:spAutoFit/>
          </a:bodyPr>
          <a:lstStyle/>
          <a:p>
            <a:pPr algn="ctr"/>
            <a:r>
              <a:rPr lang="en-US" sz="3200" i="0">
                <a:solidFill>
                  <a:srgbClr val="000000"/>
                </a:solidFill>
              </a:rPr>
              <a:t>Culvert</a:t>
            </a:r>
          </a:p>
          <a:p>
            <a:pPr algn="ctr"/>
            <a:r>
              <a:rPr lang="en-US" sz="3200" i="0">
                <a:solidFill>
                  <a:srgbClr val="000000"/>
                </a:solidFill>
              </a:rPr>
              <a:t>Extension</a:t>
            </a:r>
          </a:p>
          <a:p>
            <a:pPr algn="ctr"/>
            <a:r>
              <a:rPr lang="en-US" sz="3200" i="0">
                <a:solidFill>
                  <a:srgbClr val="000000"/>
                </a:solidFill>
              </a:rPr>
              <a:t>&amp; Headwall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046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BUFFALO-1\share\pictures\My Pictures\Alaska\AK JNU 5-28-08\5-29-08 170.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495800" y="0"/>
            <a:ext cx="4648200" cy="3486544"/>
          </a:xfrm>
          <a:prstGeom prst="rect">
            <a:avLst/>
          </a:prstGeom>
          <a:noFill/>
          <a:effectLst>
            <a:innerShdw blurRad="114300">
              <a:prstClr val="black"/>
            </a:innerShdw>
          </a:effectLst>
        </p:spPr>
      </p:pic>
      <p:pic>
        <p:nvPicPr>
          <p:cNvPr id="3" name="Picture 3" descr="IMG_244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3352800"/>
            <a:ext cx="4572000" cy="3505200"/>
          </a:xfrm>
          <a:prstGeom prst="rect">
            <a:avLst/>
          </a:prstGeom>
          <a:noFill/>
          <a:effectLst>
            <a:innerShdw blurRad="114300">
              <a:prstClr val="black"/>
            </a:innerShdw>
          </a:effectLst>
        </p:spPr>
      </p:pic>
      <p:pic>
        <p:nvPicPr>
          <p:cNvPr id="68609" name="Picture 1" descr="\\BUFFALO-1\share\pictures\grey hp\My Pictures\AK JNU 5-28-08\5-29-08 182.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0" y="0"/>
            <a:ext cx="4529104" cy="3397211"/>
          </a:xfrm>
          <a:prstGeom prst="rect">
            <a:avLst/>
          </a:prstGeom>
          <a:noFill/>
          <a:effectLst>
            <a:innerShdw blurRad="114300">
              <a:prstClr val="black"/>
            </a:innerShdw>
          </a:effectLst>
        </p:spPr>
      </p:pic>
      <p:pic>
        <p:nvPicPr>
          <p:cNvPr id="86017" name="Picture 1" descr="\\BUFFALO-1\share\pictures\My Pictures\Alaska\AK JNU 5-28-08\5-29-08 171.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470928" y="3352800"/>
            <a:ext cx="4673072" cy="3505200"/>
          </a:xfrm>
          <a:prstGeom prst="rect">
            <a:avLst/>
          </a:prstGeom>
          <a:noFill/>
          <a:effectLst>
            <a:innerShdw blurRad="114300">
              <a:prstClr val="black"/>
            </a:innerShdw>
          </a:effectLst>
        </p:spPr>
      </p:pic>
      <p:sp>
        <p:nvSpPr>
          <p:cNvPr id="6" name="TextBox 5"/>
          <p:cNvSpPr txBox="1"/>
          <p:nvPr/>
        </p:nvSpPr>
        <p:spPr>
          <a:xfrm>
            <a:off x="381000" y="6324600"/>
            <a:ext cx="849913" cy="369332"/>
          </a:xfrm>
          <a:prstGeom prst="rect">
            <a:avLst/>
          </a:prstGeom>
          <a:noFill/>
        </p:spPr>
        <p:txBody>
          <a:bodyPr wrap="none" rtlCol="0">
            <a:spAutoFit/>
          </a:bodyPr>
          <a:lstStyle/>
          <a:p>
            <a:r>
              <a:rPr lang="en-US" dirty="0"/>
              <a:t>Juneau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alex\Pictures\KTD Ward Road 2010\P8240169.JPG"/>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0" y="0"/>
            <a:ext cx="9144000" cy="6858000"/>
          </a:xfrm>
          <a:effectLst>
            <a:innerShdw blurRad="114300">
              <a:prstClr val="black"/>
            </a:innerShdw>
          </a:effectLst>
        </p:spPr>
      </p:pic>
      <p:pic>
        <p:nvPicPr>
          <p:cNvPr id="48132" name="Picture 2" descr="C:\Users\alex\Pictures\Microsoft Clip Organizer\j0283518.gif"/>
          <p:cNvPicPr>
            <a:picLocks noChangeAspect="1" noChangeArrowheads="1" noCrop="1"/>
          </p:cNvPicPr>
          <p:nvPr/>
        </p:nvPicPr>
        <p:blipFill>
          <a:blip r:embed="rId4" cstate="print"/>
          <a:srcRect/>
          <a:stretch>
            <a:fillRect/>
          </a:stretch>
        </p:blipFill>
        <p:spPr bwMode="auto">
          <a:xfrm>
            <a:off x="6768999" y="1981200"/>
            <a:ext cx="2375002" cy="1828800"/>
          </a:xfrm>
          <a:prstGeom prst="rect">
            <a:avLst/>
          </a:prstGeom>
          <a:noFill/>
          <a:ln w="9525">
            <a:noFill/>
            <a:miter lim="800000"/>
            <a:headEnd/>
            <a:tailEnd/>
          </a:ln>
        </p:spPr>
      </p:pic>
      <p:sp>
        <p:nvSpPr>
          <p:cNvPr id="5" name="TextBox 4"/>
          <p:cNvSpPr txBox="1"/>
          <p:nvPr/>
        </p:nvSpPr>
        <p:spPr>
          <a:xfrm>
            <a:off x="3642763" y="5874603"/>
            <a:ext cx="5348837" cy="830997"/>
          </a:xfrm>
          <a:prstGeom prst="rect">
            <a:avLst/>
          </a:prstGeom>
          <a:solidFill>
            <a:schemeClr val="bg1">
              <a:lumMod val="65000"/>
              <a:lumOff val="35000"/>
              <a:alpha val="70000"/>
            </a:schemeClr>
          </a:solidFill>
        </p:spPr>
        <p:txBody>
          <a:bodyPr wrap="none" rtlCol="0">
            <a:spAutoFit/>
          </a:bodyPr>
          <a:lstStyle/>
          <a:p>
            <a:r>
              <a:rPr lang="en-US" sz="4800" dirty="0">
                <a:effectLst>
                  <a:outerShdw blurRad="38100" dist="38100" dir="2700000" algn="tl">
                    <a:srgbClr val="000000">
                      <a:alpha val="43137"/>
                    </a:srgbClr>
                  </a:outerShdw>
                </a:effectLst>
              </a:rPr>
              <a:t>Any Diversion Ideas?</a:t>
            </a:r>
          </a:p>
        </p:txBody>
      </p:sp>
      <p:sp>
        <p:nvSpPr>
          <p:cNvPr id="6" name="TextBox 5"/>
          <p:cNvSpPr txBox="1"/>
          <p:nvPr/>
        </p:nvSpPr>
        <p:spPr>
          <a:xfrm>
            <a:off x="76200" y="6400800"/>
            <a:ext cx="1094210" cy="369332"/>
          </a:xfrm>
          <a:prstGeom prst="rect">
            <a:avLst/>
          </a:prstGeom>
          <a:noFill/>
        </p:spPr>
        <p:txBody>
          <a:bodyPr wrap="none" rtlCol="0">
            <a:spAutoFit/>
          </a:bodyPr>
          <a:lstStyle/>
          <a:p>
            <a:r>
              <a:rPr lang="en-US" dirty="0"/>
              <a:t>Ketchikan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68" y="0"/>
            <a:ext cx="9144000" cy="6858000"/>
          </a:xfrm>
          <a:effectLst>
            <a:innerShdw blurRad="114300">
              <a:prstClr val="black"/>
            </a:innerShdw>
          </a:effectLst>
        </p:spPr>
      </p:pic>
      <p:sp>
        <p:nvSpPr>
          <p:cNvPr id="5" name="TextBox 4"/>
          <p:cNvSpPr txBox="1"/>
          <p:nvPr/>
        </p:nvSpPr>
        <p:spPr>
          <a:xfrm>
            <a:off x="304800" y="274638"/>
            <a:ext cx="7762190" cy="830997"/>
          </a:xfrm>
          <a:prstGeom prst="rect">
            <a:avLst/>
          </a:prstGeom>
          <a:noFill/>
        </p:spPr>
        <p:txBody>
          <a:bodyPr wrap="none" rtlCol="0">
            <a:spAutoFit/>
          </a:bodyPr>
          <a:lstStyle/>
          <a:p>
            <a:r>
              <a:rPr lang="en-US" sz="4800" dirty="0"/>
              <a:t>Temporary Energy Dissipation</a:t>
            </a:r>
          </a:p>
        </p:txBody>
      </p:sp>
    </p:spTree>
    <p:extLst>
      <p:ext uri="{BB962C8B-B14F-4D97-AF65-F5344CB8AC3E}">
        <p14:creationId xmlns:p14="http://schemas.microsoft.com/office/powerpoint/2010/main" val="11759101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alex\Pictures\KTD Ward Road 2010\P8240179.JPG"/>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0" y="0"/>
            <a:ext cx="9144000" cy="6858000"/>
          </a:xfrm>
          <a:effectLst>
            <a:innerShdw blurRad="114300">
              <a:prstClr val="black"/>
            </a:innerShdw>
          </a:effectLst>
        </p:spPr>
      </p:pic>
      <p:sp>
        <p:nvSpPr>
          <p:cNvPr id="49156" name="TextBox 4"/>
          <p:cNvSpPr txBox="1">
            <a:spLocks noChangeArrowheads="1"/>
          </p:cNvSpPr>
          <p:nvPr/>
        </p:nvSpPr>
        <p:spPr bwMode="auto">
          <a:xfrm>
            <a:off x="3317875" y="594678"/>
            <a:ext cx="2508250" cy="584200"/>
          </a:xfrm>
          <a:prstGeom prst="rect">
            <a:avLst/>
          </a:prstGeom>
          <a:noFill/>
          <a:ln w="9525">
            <a:noFill/>
            <a:miter lim="800000"/>
            <a:headEnd/>
            <a:tailEnd/>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Run On Flow</a:t>
            </a:r>
          </a:p>
        </p:txBody>
      </p:sp>
      <p:sp>
        <p:nvSpPr>
          <p:cNvPr id="49157" name="TextBox 5"/>
          <p:cNvSpPr txBox="1">
            <a:spLocks noChangeArrowheads="1"/>
          </p:cNvSpPr>
          <p:nvPr/>
        </p:nvSpPr>
        <p:spPr bwMode="auto">
          <a:xfrm>
            <a:off x="228600" y="1905000"/>
            <a:ext cx="3309938" cy="584200"/>
          </a:xfrm>
          <a:prstGeom prst="rect">
            <a:avLst/>
          </a:prstGeom>
          <a:noFill/>
          <a:ln w="9525">
            <a:noFill/>
            <a:miter lim="800000"/>
            <a:headEnd/>
            <a:tailEnd/>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Calibri"/>
                <a:ea typeface="+mn-ea"/>
                <a:cs typeface="+mn-cs"/>
              </a:rPr>
              <a:t>Placed By Project</a:t>
            </a:r>
          </a:p>
        </p:txBody>
      </p:sp>
      <p:sp>
        <p:nvSpPr>
          <p:cNvPr id="49158" name="TextBox 6"/>
          <p:cNvSpPr txBox="1">
            <a:spLocks noChangeArrowheads="1"/>
          </p:cNvSpPr>
          <p:nvPr/>
        </p:nvSpPr>
        <p:spPr bwMode="auto">
          <a:xfrm>
            <a:off x="6670675" y="1447800"/>
            <a:ext cx="2278063" cy="584200"/>
          </a:xfrm>
          <a:prstGeom prst="rect">
            <a:avLst/>
          </a:prstGeom>
          <a:noFill/>
          <a:ln w="9525">
            <a:noFill/>
            <a:miter lim="800000"/>
            <a:headEnd/>
            <a:tailEnd/>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Calibri"/>
                <a:ea typeface="+mn-ea"/>
                <a:cs typeface="+mn-cs"/>
              </a:rPr>
              <a:t>Native Soils</a:t>
            </a:r>
          </a:p>
        </p:txBody>
      </p:sp>
      <p:sp>
        <p:nvSpPr>
          <p:cNvPr id="7" name="TextBox 6"/>
          <p:cNvSpPr txBox="1"/>
          <p:nvPr/>
        </p:nvSpPr>
        <p:spPr>
          <a:xfrm>
            <a:off x="171224" y="5827693"/>
            <a:ext cx="8591776"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Divert stormwater around the site so that it does not flow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onto the project site &amp; cause erosion of exposed soils.</a:t>
            </a:r>
          </a:p>
        </p:txBody>
      </p:sp>
      <p:sp>
        <p:nvSpPr>
          <p:cNvPr id="5" name="Title 1">
            <a:extLst>
              <a:ext uri="{FF2B5EF4-FFF2-40B4-BE49-F238E27FC236}">
                <a16:creationId xmlns:a16="http://schemas.microsoft.com/office/drawing/2014/main" id="{1072EA4F-D7B3-88DE-3485-E971F5339228}"/>
              </a:ext>
            </a:extLst>
          </p:cNvPr>
          <p:cNvSpPr txBox="1">
            <a:spLocks/>
          </p:cNvSpPr>
          <p:nvPr/>
        </p:nvSpPr>
        <p:spPr>
          <a:xfrm>
            <a:off x="6205538" y="274638"/>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4.2.5.1</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24</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8-28-07 004"/>
          <p:cNvPicPr>
            <a:picLocks noChangeAspect="1" noChangeArrowheads="1"/>
          </p:cNvPicPr>
          <p:nvPr/>
        </p:nvPicPr>
        <p:blipFill>
          <a:blip r:embed="rId2" cstate="email">
            <a:lum bright="-4000" contrast="5000"/>
            <a:extLst>
              <a:ext uri="{28A0092B-C50C-407E-A947-70E740481C1C}">
                <a14:useLocalDpi xmlns:a14="http://schemas.microsoft.com/office/drawing/2010/main"/>
              </a:ext>
            </a:extLst>
          </a:blip>
          <a:srcRect/>
          <a:stretch>
            <a:fillRect/>
          </a:stretch>
        </p:blipFill>
        <p:spPr bwMode="auto">
          <a:xfrm>
            <a:off x="0" y="1588"/>
            <a:ext cx="9144000" cy="6856412"/>
          </a:xfrm>
          <a:prstGeom prst="rect">
            <a:avLst/>
          </a:prstGeom>
          <a:noFill/>
          <a:effectLst>
            <a:innerShdw blurRad="114300">
              <a:prstClr val="black"/>
            </a:innerShdw>
          </a:effectLst>
        </p:spPr>
      </p:pic>
      <p:sp>
        <p:nvSpPr>
          <p:cNvPr id="9" name="Rectangle 8"/>
          <p:cNvSpPr/>
          <p:nvPr/>
        </p:nvSpPr>
        <p:spPr>
          <a:xfrm>
            <a:off x="152400" y="5105400"/>
            <a:ext cx="7010400" cy="1569660"/>
          </a:xfrm>
          <a:prstGeom prst="rect">
            <a:avLst/>
          </a:prstGeom>
          <a:solidFill>
            <a:schemeClr val="tx1">
              <a:lumMod val="75000"/>
              <a:alpha val="78000"/>
            </a:schemeClr>
          </a:solidFill>
        </p:spPr>
        <p:txBody>
          <a:bodyPr wrap="square">
            <a:spAutoFit/>
          </a:bodyPr>
          <a:lstStyle/>
          <a:p>
            <a:r>
              <a:rPr lang="en-US" sz="3200" dirty="0">
                <a:solidFill>
                  <a:schemeClr val="bg1"/>
                </a:solidFill>
              </a:rPr>
              <a:t>Slow down or contain storm water that may collect and concentrate within a site and cause erosion of exposed soils.</a:t>
            </a:r>
          </a:p>
        </p:txBody>
      </p:sp>
      <p:pic>
        <p:nvPicPr>
          <p:cNvPr id="6" name="Picture 5" descr="DEC Logo 1"/>
          <p:cNvPicPr/>
          <p:nvPr/>
        </p:nvPicPr>
        <p:blipFill>
          <a:blip r:embed="rId3" cstate="print"/>
          <a:srcRect/>
          <a:stretch>
            <a:fillRect/>
          </a:stretch>
        </p:blipFill>
        <p:spPr bwMode="auto">
          <a:xfrm>
            <a:off x="8001000" y="206871"/>
            <a:ext cx="966787" cy="966787"/>
          </a:xfrm>
          <a:prstGeom prst="rect">
            <a:avLst/>
          </a:prstGeom>
          <a:noFill/>
          <a:ln w="9525">
            <a:noFill/>
            <a:miter lim="800000"/>
            <a:headEnd/>
            <a:tailEnd/>
          </a:ln>
        </p:spPr>
      </p:pic>
      <p:sp>
        <p:nvSpPr>
          <p:cNvPr id="2" name="Title 1">
            <a:extLst>
              <a:ext uri="{FF2B5EF4-FFF2-40B4-BE49-F238E27FC236}">
                <a16:creationId xmlns:a16="http://schemas.microsoft.com/office/drawing/2014/main" id="{01352261-A55E-E4A3-8DC0-1F3F46AA7AD3}"/>
              </a:ext>
            </a:extLst>
          </p:cNvPr>
          <p:cNvSpPr txBox="1">
            <a:spLocks/>
          </p:cNvSpPr>
          <p:nvPr/>
        </p:nvSpPr>
        <p:spPr>
          <a:xfrm>
            <a:off x="4941094" y="381000"/>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4.2.5.2</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24</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UFFALO-1\share\pictures\My Pictures\Humor Pics\Picture1.jpg"/>
          <p:cNvPicPr>
            <a:picLocks noChangeAspect="1" noChangeArrowheads="1"/>
          </p:cNvPicPr>
          <p:nvPr/>
        </p:nvPicPr>
        <p:blipFill>
          <a:blip r:embed="rId3" cstate="email">
            <a:lum bright="-13000" contrast="4000"/>
            <a:extLst>
              <a:ext uri="{28A0092B-C50C-407E-A947-70E740481C1C}">
                <a14:useLocalDpi xmlns:a14="http://schemas.microsoft.com/office/drawing/2010/main"/>
              </a:ext>
            </a:extLst>
          </a:blip>
          <a:srcRect/>
          <a:stretch>
            <a:fillRect/>
          </a:stretch>
        </p:blipFill>
        <p:spPr bwMode="auto">
          <a:xfrm>
            <a:off x="-2" y="0"/>
            <a:ext cx="9144001" cy="6858000"/>
          </a:xfrm>
          <a:prstGeom prst="rect">
            <a:avLst/>
          </a:prstGeom>
          <a:noFill/>
          <a:effectLst>
            <a:innerShdw blurRad="228600">
              <a:prstClr val="black"/>
            </a:innerShdw>
          </a:effectLst>
        </p:spPr>
      </p:pic>
      <p:sp>
        <p:nvSpPr>
          <p:cNvPr id="7" name="Rectangle 6"/>
          <p:cNvSpPr/>
          <p:nvPr/>
        </p:nvSpPr>
        <p:spPr>
          <a:xfrm>
            <a:off x="-16568" y="5473005"/>
            <a:ext cx="9160567" cy="1384995"/>
          </a:xfrm>
          <a:prstGeom prst="rect">
            <a:avLst/>
          </a:prstGeom>
          <a:solidFill>
            <a:schemeClr val="tx1">
              <a:alpha val="75000"/>
            </a:schemeClr>
          </a:solidFill>
        </p:spPr>
        <p:txBody>
          <a:bodyPr wrap="square">
            <a:spAutoFit/>
          </a:bodyPr>
          <a:lstStyle/>
          <a:p>
            <a:r>
              <a:rPr lang="en-US" sz="2800" dirty="0">
                <a:solidFill>
                  <a:schemeClr val="bg1"/>
                </a:solidFill>
              </a:rPr>
              <a:t>Place velocity dissipation devices (e.g., check dams, sediment traps, or riprap) along the length of any conveyance channel (of erodible materials) to provide a non-erosive flow velocity. </a:t>
            </a:r>
          </a:p>
        </p:txBody>
      </p:sp>
      <p:pic>
        <p:nvPicPr>
          <p:cNvPr id="6" name="Picture 5" descr="DEC Logo 1"/>
          <p:cNvPicPr/>
          <p:nvPr/>
        </p:nvPicPr>
        <p:blipFill>
          <a:blip r:embed="rId4" cstate="print"/>
          <a:srcRect/>
          <a:stretch>
            <a:fillRect/>
          </a:stretch>
        </p:blipFill>
        <p:spPr bwMode="auto">
          <a:xfrm>
            <a:off x="8001000" y="152400"/>
            <a:ext cx="966787" cy="966787"/>
          </a:xfrm>
          <a:prstGeom prst="rect">
            <a:avLst/>
          </a:prstGeom>
          <a:noFill/>
          <a:ln w="9525">
            <a:noFill/>
            <a:miter lim="800000"/>
            <a:headEnd/>
            <a:tailEnd/>
          </a:ln>
        </p:spPr>
      </p:pic>
      <p:sp>
        <p:nvSpPr>
          <p:cNvPr id="2" name="Title 1">
            <a:extLst>
              <a:ext uri="{FF2B5EF4-FFF2-40B4-BE49-F238E27FC236}">
                <a16:creationId xmlns:a16="http://schemas.microsoft.com/office/drawing/2014/main" id="{112135CD-B444-BA17-2B7C-480925DEF09F}"/>
              </a:ext>
            </a:extLst>
          </p:cNvPr>
          <p:cNvSpPr txBox="1">
            <a:spLocks/>
          </p:cNvSpPr>
          <p:nvPr/>
        </p:nvSpPr>
        <p:spPr>
          <a:xfrm>
            <a:off x="4941093" y="417980"/>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4.2.5.4</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24</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5" name="Picture 3" descr="Pipe Drain into Waterway 1"/>
          <p:cNvPicPr>
            <a:picLocks noGrp="1" noChangeAspect="1" noChangeArrowheads="1"/>
          </p:cNvPicPr>
          <p:nvPr>
            <p:ph sz="half" idx="1"/>
          </p:nvPr>
        </p:nvPicPr>
        <p:blipFill>
          <a:blip r:embed="rId2" cstate="print"/>
          <a:srcRect/>
          <a:stretch>
            <a:fillRect/>
          </a:stretch>
        </p:blipFill>
        <p:spPr>
          <a:xfrm>
            <a:off x="533400" y="381000"/>
            <a:ext cx="2505075" cy="4354513"/>
          </a:xfrm>
          <a:noFill/>
        </p:spPr>
      </p:pic>
      <p:pic>
        <p:nvPicPr>
          <p:cNvPr id="23556" name="Picture 4" descr="Pipe Drain into Waterway 2"/>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b="-3288"/>
          <a:stretch>
            <a:fillRect/>
          </a:stretch>
        </p:blipFill>
        <p:spPr>
          <a:xfrm>
            <a:off x="3810000" y="304800"/>
            <a:ext cx="4876800" cy="4491038"/>
          </a:xfrm>
          <a:noFill/>
        </p:spPr>
      </p:pic>
      <p:pic>
        <p:nvPicPr>
          <p:cNvPr id="63493" name="Picture 5" descr="Copy (2) of bethel 011"/>
          <p:cNvPicPr>
            <a:picLocks noChangeAspect="1" noChangeArrowheads="1"/>
          </p:cNvPicPr>
          <p:nvPr/>
        </p:nvPicPr>
        <p:blipFill>
          <a:blip r:embed="rId4" cstate="email">
            <a:extLst>
              <a:ext uri="{28A0092B-C50C-407E-A947-70E740481C1C}">
                <a14:useLocalDpi xmlns:a14="http://schemas.microsoft.com/office/drawing/2010/main"/>
              </a:ext>
            </a:extLst>
          </a:blip>
          <a:srcRect t="-5333"/>
          <a:stretch>
            <a:fillRect/>
          </a:stretch>
        </p:blipFill>
        <p:spPr bwMode="auto">
          <a:xfrm>
            <a:off x="0" y="-380999"/>
            <a:ext cx="9143999" cy="7223817"/>
          </a:xfrm>
          <a:prstGeom prst="rect">
            <a:avLst/>
          </a:prstGeom>
          <a:noFill/>
          <a:ln w="9525">
            <a:noFill/>
            <a:miter lim="800000"/>
            <a:headEnd/>
            <a:tailEnd/>
          </a:ln>
          <a:effectLst>
            <a:innerShdw blurRad="114300">
              <a:prstClr val="black"/>
            </a:innerShdw>
          </a:effectLst>
        </p:spPr>
      </p:pic>
      <p:sp>
        <p:nvSpPr>
          <p:cNvPr id="7" name="Rectangle 6"/>
          <p:cNvSpPr/>
          <p:nvPr/>
        </p:nvSpPr>
        <p:spPr>
          <a:xfrm>
            <a:off x="0" y="5045746"/>
            <a:ext cx="9144000" cy="1815882"/>
          </a:xfrm>
          <a:prstGeom prst="rect">
            <a:avLst/>
          </a:prstGeom>
          <a:solidFill>
            <a:schemeClr val="tx1">
              <a:alpha val="75000"/>
            </a:schemeClr>
          </a:solidFill>
        </p:spPr>
        <p:txBody>
          <a:bodyPr wrap="square">
            <a:spAutoFit/>
          </a:bodyPr>
          <a:lstStyle/>
          <a:p>
            <a:r>
              <a:rPr lang="en-US" sz="2800" dirty="0">
                <a:solidFill>
                  <a:schemeClr val="bg1"/>
                </a:solidFill>
              </a:rPr>
              <a:t>Place velocity dissipation devices where discharges from the conveyance channel or structure join a water course to prevent erosion and to protect the channel embankment, outlet, adjacent stream bank slopes, and downstream waters.</a:t>
            </a:r>
            <a:endParaRPr lang="en-US" sz="2800" dirty="0"/>
          </a:p>
        </p:txBody>
      </p:sp>
      <p:sp>
        <p:nvSpPr>
          <p:cNvPr id="6" name="Rounded Rectangle 5"/>
          <p:cNvSpPr/>
          <p:nvPr/>
        </p:nvSpPr>
        <p:spPr>
          <a:xfrm>
            <a:off x="7086600" y="2209800"/>
            <a:ext cx="762000" cy="152400"/>
          </a:xfrm>
          <a:prstGeom prst="roundRect">
            <a:avLst/>
          </a:prstGeom>
          <a:solidFill>
            <a:srgbClr val="C7C7C7">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47FCE7-63B2-751A-F61E-48A6D863270C}"/>
              </a:ext>
            </a:extLst>
          </p:cNvPr>
          <p:cNvSpPr txBox="1">
            <a:spLocks/>
          </p:cNvSpPr>
          <p:nvPr/>
        </p:nvSpPr>
        <p:spPr>
          <a:xfrm>
            <a:off x="295275" y="4112583"/>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4.2.5.4</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24</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4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A79679E-F88C-43AE-B9E5-FAB19C7B3445}"/>
              </a:ext>
            </a:extLst>
          </p:cNvPr>
          <p:cNvPicPr>
            <a:picLocks noChangeAspect="1"/>
          </p:cNvPicPr>
          <p:nvPr/>
        </p:nvPicPr>
        <p:blipFill rotWithShape="1">
          <a:blip r:embed="rId2"/>
          <a:srcRect l="4255" t="4255"/>
          <a:stretch/>
        </p:blipFill>
        <p:spPr>
          <a:xfrm>
            <a:off x="0" y="0"/>
            <a:ext cx="9144000" cy="6858000"/>
          </a:xfrm>
          <a:prstGeom prst="rect">
            <a:avLst/>
          </a:prstGeom>
          <a:effectLst>
            <a:innerShdw blurRad="114300">
              <a:prstClr val="black"/>
            </a:innerShdw>
          </a:effectLst>
        </p:spPr>
      </p:pic>
      <p:sp>
        <p:nvSpPr>
          <p:cNvPr id="3" name="TextBox 2">
            <a:extLst>
              <a:ext uri="{FF2B5EF4-FFF2-40B4-BE49-F238E27FC236}">
                <a16:creationId xmlns:a16="http://schemas.microsoft.com/office/drawing/2014/main" id="{1954016A-A7A1-4EFC-82C4-8A05C48A7F1B}"/>
              </a:ext>
            </a:extLst>
          </p:cNvPr>
          <p:cNvSpPr txBox="1"/>
          <p:nvPr/>
        </p:nvSpPr>
        <p:spPr>
          <a:xfrm>
            <a:off x="152400" y="3472792"/>
            <a:ext cx="8991600" cy="1569660"/>
          </a:xfrm>
          <a:prstGeom prst="rect">
            <a:avLst/>
          </a:prstGeom>
          <a:noFill/>
        </p:spPr>
        <p:txBody>
          <a:bodyPr wrap="square">
            <a:spAutoFit/>
          </a:bodyPr>
          <a:lstStyle/>
          <a:p>
            <a:r>
              <a:rPr lang="en-US" sz="3200" dirty="0">
                <a:effectLst>
                  <a:outerShdw blurRad="38100" dist="38100" dir="2700000" algn="tl">
                    <a:srgbClr val="000000">
                      <a:alpha val="43137"/>
                    </a:srgbClr>
                  </a:outerShdw>
                </a:effectLst>
              </a:rPr>
              <a:t>Install permanent storm water management controls, where practical, so that they are functional prior to construction of site improvements.</a:t>
            </a:r>
          </a:p>
        </p:txBody>
      </p:sp>
      <p:sp>
        <p:nvSpPr>
          <p:cNvPr id="2" name="Title 1">
            <a:extLst>
              <a:ext uri="{FF2B5EF4-FFF2-40B4-BE49-F238E27FC236}">
                <a16:creationId xmlns:a16="http://schemas.microsoft.com/office/drawing/2014/main" id="{B3C4F322-F6C6-4685-3B1C-81BF29959F9E}"/>
              </a:ext>
            </a:extLst>
          </p:cNvPr>
          <p:cNvSpPr txBox="1">
            <a:spLocks/>
          </p:cNvSpPr>
          <p:nvPr/>
        </p:nvSpPr>
        <p:spPr>
          <a:xfrm>
            <a:off x="152400" y="2791278"/>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4.2.5.5</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24</a:t>
            </a:r>
            <a:endParaRPr kumimoji="0" lang="en-US" sz="1800" b="0" i="0" u="none" strike="noStrike" kern="1200" cap="none" spc="0" normalizeH="0" baseline="0" noProof="0" dirty="0">
              <a:ln>
                <a:noFill/>
              </a:ln>
              <a:effectLst/>
              <a:uLnTx/>
              <a:uFillTx/>
              <a:latin typeface="Calibri"/>
              <a:ea typeface="+mj-ea"/>
              <a:cs typeface="+mj-cs"/>
            </a:endParaRPr>
          </a:p>
        </p:txBody>
      </p:sp>
    </p:spTree>
    <p:extLst>
      <p:ext uri="{BB962C8B-B14F-4D97-AF65-F5344CB8AC3E}">
        <p14:creationId xmlns:p14="http://schemas.microsoft.com/office/powerpoint/2010/main" val="24972174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DCIM\101NCD90\DSC_0143.JPG"/>
          <p:cNvPicPr>
            <a:picLocks noChangeAspect="1" noChangeArrowheads="1"/>
          </p:cNvPicPr>
          <p:nvPr/>
        </p:nvPicPr>
        <p:blipFill>
          <a:blip r:embed="rId2" cstate="email">
            <a:lum bright="-12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6" name="Rectangle 5"/>
          <p:cNvSpPr/>
          <p:nvPr/>
        </p:nvSpPr>
        <p:spPr>
          <a:xfrm>
            <a:off x="0" y="0"/>
            <a:ext cx="9296400" cy="1815882"/>
          </a:xfrm>
          <a:prstGeom prst="rect">
            <a:avLst/>
          </a:prstGeom>
          <a:solidFill>
            <a:schemeClr val="tx1">
              <a:alpha val="46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Permanent storm water retention or detention facilities must be constructed as one of the first steps in grading. Detention facilities must be functional prior to construction of site improvements (e.g., impervious surfaces). </a:t>
            </a:r>
          </a:p>
        </p:txBody>
      </p:sp>
      <p:sp>
        <p:nvSpPr>
          <p:cNvPr id="4" name="TextBox 3"/>
          <p:cNvSpPr txBox="1"/>
          <p:nvPr/>
        </p:nvSpPr>
        <p:spPr>
          <a:xfrm>
            <a:off x="152400" y="6412468"/>
            <a:ext cx="10740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Fairbanks</a:t>
            </a:r>
          </a:p>
        </p:txBody>
      </p:sp>
    </p:spTree>
    <p:extLst>
      <p:ext uri="{BB962C8B-B14F-4D97-AF65-F5344CB8AC3E}">
        <p14:creationId xmlns:p14="http://schemas.microsoft.com/office/powerpoint/2010/main" val="2231536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a:xfrm>
            <a:off x="457200" y="0"/>
            <a:ext cx="8229600" cy="1371600"/>
          </a:xfrm>
        </p:spPr>
        <p:txBody>
          <a:bodyPr/>
          <a:lstStyle/>
          <a:p>
            <a:pPr eaLnBrk="1" hangingPunct="1">
              <a:defRPr/>
            </a:pPr>
            <a:r>
              <a:rPr lang="en-US" sz="4000" b="1"/>
              <a:t>Armor Areas of Concentrated Flow &amp; Discharge</a:t>
            </a:r>
          </a:p>
        </p:txBody>
      </p:sp>
      <p:pic>
        <p:nvPicPr>
          <p:cNvPr id="61445" name="Picture 5" descr="6-28-07 Alaska Hicks 01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5" name="TextBox 4"/>
          <p:cNvSpPr txBox="1"/>
          <p:nvPr/>
        </p:nvSpPr>
        <p:spPr>
          <a:xfrm>
            <a:off x="6667725" y="6488668"/>
            <a:ext cx="1257075" cy="369332"/>
          </a:xfrm>
          <a:prstGeom prst="rect">
            <a:avLst/>
          </a:prstGeom>
          <a:noFill/>
        </p:spPr>
        <p:txBody>
          <a:bodyPr wrap="none" rtlCol="0">
            <a:spAutoFit/>
          </a:bodyPr>
          <a:lstStyle/>
          <a:p>
            <a:r>
              <a:rPr lang="en-US" dirty="0">
                <a:solidFill>
                  <a:schemeClr val="bg1"/>
                </a:solidFill>
              </a:rPr>
              <a:t>Glenn HWY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25400"/>
            <a:ext cx="9144000" cy="6883400"/>
          </a:xfrm>
          <a:prstGeom prst="rect">
            <a:avLst/>
          </a:prstGeom>
          <a:noFill/>
          <a:ln w="9525">
            <a:noFill/>
            <a:miter lim="800000"/>
            <a:headEnd/>
            <a:tailEnd/>
          </a:ln>
          <a:effectLst>
            <a:innerShdw blurRad="114300">
              <a:prstClr val="black"/>
            </a:innerShdw>
          </a:effectLst>
        </p:spPr>
      </p:pic>
      <p:sp>
        <p:nvSpPr>
          <p:cNvPr id="20483" name="Text Box 5"/>
          <p:cNvSpPr txBox="1">
            <a:spLocks noChangeArrowheads="1"/>
          </p:cNvSpPr>
          <p:nvPr/>
        </p:nvSpPr>
        <p:spPr bwMode="auto">
          <a:xfrm>
            <a:off x="3124200" y="6172200"/>
            <a:ext cx="5784850" cy="519113"/>
          </a:xfrm>
          <a:prstGeom prst="rect">
            <a:avLst/>
          </a:prstGeom>
          <a:noFill/>
          <a:ln w="9525">
            <a:noFill/>
            <a:miter lim="800000"/>
            <a:headEnd/>
            <a:tailEnd/>
          </a:ln>
        </p:spPr>
        <p:txBody>
          <a:bodyPr wrap="none">
            <a:spAutoFit/>
          </a:bodyPr>
          <a:lstStyle/>
          <a:p>
            <a:r>
              <a:rPr lang="en-US" sz="2800"/>
              <a:t>Track Walked Topsoil with Organics</a:t>
            </a:r>
          </a:p>
        </p:txBody>
      </p:sp>
      <p:sp>
        <p:nvSpPr>
          <p:cNvPr id="20484" name="Text Box 6"/>
          <p:cNvSpPr txBox="1">
            <a:spLocks noChangeArrowheads="1"/>
          </p:cNvSpPr>
          <p:nvPr/>
        </p:nvSpPr>
        <p:spPr bwMode="auto">
          <a:xfrm>
            <a:off x="3048000" y="1219200"/>
            <a:ext cx="903288" cy="461963"/>
          </a:xfrm>
          <a:prstGeom prst="rect">
            <a:avLst/>
          </a:prstGeom>
          <a:noFill/>
          <a:ln w="9525">
            <a:noFill/>
            <a:miter lim="800000"/>
            <a:headEnd/>
            <a:tailEnd/>
          </a:ln>
        </p:spPr>
        <p:txBody>
          <a:bodyPr wrap="none">
            <a:spAutoFit/>
          </a:bodyPr>
          <a:lstStyle/>
          <a:p>
            <a:r>
              <a:rPr lang="en-US" sz="2400" dirty="0"/>
              <a:t>RECP</a:t>
            </a:r>
          </a:p>
        </p:txBody>
      </p:sp>
      <p:sp>
        <p:nvSpPr>
          <p:cNvPr id="20485" name="Text Box 7"/>
          <p:cNvSpPr txBox="1">
            <a:spLocks noChangeArrowheads="1"/>
          </p:cNvSpPr>
          <p:nvPr/>
        </p:nvSpPr>
        <p:spPr bwMode="auto">
          <a:xfrm rot="-1654895">
            <a:off x="5715000" y="2514600"/>
            <a:ext cx="3167063" cy="457200"/>
          </a:xfrm>
          <a:prstGeom prst="rect">
            <a:avLst/>
          </a:prstGeom>
          <a:noFill/>
          <a:ln w="9525">
            <a:noFill/>
            <a:miter lim="800000"/>
            <a:headEnd/>
            <a:tailEnd/>
          </a:ln>
        </p:spPr>
        <p:txBody>
          <a:bodyPr wrap="none">
            <a:spAutoFit/>
          </a:bodyPr>
          <a:lstStyle/>
          <a:p>
            <a:r>
              <a:rPr lang="en-US" sz="2400" dirty="0"/>
              <a:t>Stabilized Conveyance</a:t>
            </a:r>
          </a:p>
        </p:txBody>
      </p:sp>
      <p:sp>
        <p:nvSpPr>
          <p:cNvPr id="20486" name="Text Box 8"/>
          <p:cNvSpPr txBox="1">
            <a:spLocks noChangeArrowheads="1"/>
          </p:cNvSpPr>
          <p:nvPr/>
        </p:nvSpPr>
        <p:spPr bwMode="auto">
          <a:xfrm>
            <a:off x="381000" y="5562600"/>
            <a:ext cx="2371725" cy="457200"/>
          </a:xfrm>
          <a:prstGeom prst="rect">
            <a:avLst/>
          </a:prstGeom>
          <a:noFill/>
          <a:ln w="9525">
            <a:noFill/>
            <a:miter lim="800000"/>
            <a:headEnd/>
            <a:tailEnd/>
          </a:ln>
        </p:spPr>
        <p:txBody>
          <a:bodyPr wrap="none">
            <a:spAutoFit/>
          </a:bodyPr>
          <a:lstStyle/>
          <a:p>
            <a:r>
              <a:rPr lang="en-US" sz="2400"/>
              <a:t>Stabilized Outlet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7" name="Picture 3" descr="Picture3"/>
          <p:cNvPicPr>
            <a:picLocks noGrp="1" noChangeAspect="1" noChangeArrowheads="1"/>
          </p:cNvPicPr>
          <p:nvPr>
            <p:ph type="body" idx="1"/>
          </p:nvPr>
        </p:nvPicPr>
        <p:blipFill>
          <a:blip r:embed="rId2" cstate="email">
            <a:lum bright="-12000" contrast="4000"/>
            <a:extLst>
              <a:ext uri="{28A0092B-C50C-407E-A947-70E740481C1C}">
                <a14:useLocalDpi xmlns:a14="http://schemas.microsoft.com/office/drawing/2010/main"/>
              </a:ext>
            </a:extLst>
          </a:blip>
          <a:srcRect/>
          <a:stretch>
            <a:fillRect/>
          </a:stretch>
        </p:blipFill>
        <p:spPr>
          <a:xfrm>
            <a:off x="0" y="0"/>
            <a:ext cx="9144000" cy="6858000"/>
          </a:xfrm>
          <a:noFill/>
          <a:effectLst>
            <a:innerShdw blurRad="114300">
              <a:prstClr val="black"/>
            </a:innerShdw>
          </a:effectLst>
        </p:spPr>
      </p:pic>
      <p:sp>
        <p:nvSpPr>
          <p:cNvPr id="21508" name="Text Box 4"/>
          <p:cNvSpPr txBox="1">
            <a:spLocks noChangeArrowheads="1"/>
          </p:cNvSpPr>
          <p:nvPr/>
        </p:nvSpPr>
        <p:spPr bwMode="auto">
          <a:xfrm>
            <a:off x="152400" y="6324600"/>
            <a:ext cx="2684463" cy="366713"/>
          </a:xfrm>
          <a:prstGeom prst="rect">
            <a:avLst/>
          </a:prstGeom>
          <a:noFill/>
          <a:ln w="9525">
            <a:noFill/>
            <a:miter lim="800000"/>
            <a:headEnd/>
            <a:tailEnd/>
          </a:ln>
        </p:spPr>
        <p:txBody>
          <a:bodyPr wrap="none">
            <a:spAutoFit/>
          </a:bodyPr>
          <a:lstStyle/>
          <a:p>
            <a:r>
              <a:rPr lang="en-US" dirty="0"/>
              <a:t>Picture Courtesy DNREC </a:t>
            </a:r>
          </a:p>
        </p:txBody>
      </p:sp>
      <p:sp>
        <p:nvSpPr>
          <p:cNvPr id="5" name="Rectangle 4"/>
          <p:cNvSpPr/>
          <p:nvPr/>
        </p:nvSpPr>
        <p:spPr>
          <a:xfrm>
            <a:off x="6324600" y="2286000"/>
            <a:ext cx="2743200" cy="4524315"/>
          </a:xfrm>
          <a:prstGeom prst="rect">
            <a:avLst/>
          </a:prstGeom>
        </p:spPr>
        <p:txBody>
          <a:bodyPr wrap="square">
            <a:spAutoFit/>
          </a:bodyPr>
          <a:lstStyle/>
          <a:p>
            <a:r>
              <a:rPr lang="en-US" sz="3200" dirty="0"/>
              <a:t>Slow down or contain storm water that may collect and concentrate within a site and cause erosion of exposed soils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65538" name="Rectangle 2"/>
          <p:cNvSpPr>
            <a:spLocks noGrp="1" noChangeArrowheads="1"/>
          </p:cNvSpPr>
          <p:nvPr>
            <p:ph type="body" sz="half" idx="1"/>
          </p:nvPr>
        </p:nvSpPr>
        <p:spPr>
          <a:xfrm>
            <a:off x="76200" y="1295400"/>
            <a:ext cx="3810000" cy="4114800"/>
          </a:xfrm>
        </p:spPr>
        <p:txBody>
          <a:bodyPr>
            <a:noAutofit/>
          </a:bodyPr>
          <a:lstStyle/>
          <a:p>
            <a:pPr eaLnBrk="1" hangingPunct="1">
              <a:lnSpc>
                <a:spcPct val="90000"/>
              </a:lnSpc>
              <a:buClr>
                <a:schemeClr val="tx2"/>
              </a:buClr>
              <a:defRPr/>
            </a:pPr>
            <a:r>
              <a:rPr lang="en-US" sz="3300" b="1" dirty="0">
                <a:effectLst>
                  <a:outerShdw blurRad="38100" dist="38100" dir="2700000" algn="tl">
                    <a:srgbClr val="000000">
                      <a:alpha val="43137"/>
                    </a:srgbClr>
                  </a:outerShdw>
                </a:effectLst>
              </a:rPr>
              <a:t>Prevents scour at conveyance outlets</a:t>
            </a:r>
          </a:p>
          <a:p>
            <a:pPr eaLnBrk="1" hangingPunct="1">
              <a:lnSpc>
                <a:spcPct val="90000"/>
              </a:lnSpc>
              <a:buClr>
                <a:schemeClr val="tx2"/>
              </a:buClr>
              <a:defRPr/>
            </a:pPr>
            <a:r>
              <a:rPr lang="en-US" sz="3300" b="1" dirty="0">
                <a:effectLst>
                  <a:outerShdw blurRad="38100" dist="38100" dir="2700000" algn="tl">
                    <a:srgbClr val="000000">
                      <a:alpha val="43137"/>
                    </a:srgbClr>
                  </a:outerShdw>
                </a:effectLst>
              </a:rPr>
              <a:t>Minimizes the potential for downstream erosion</a:t>
            </a:r>
          </a:p>
        </p:txBody>
      </p:sp>
      <p:pic>
        <p:nvPicPr>
          <p:cNvPr id="25604" name="Picture 4" descr="3-2-06 005"/>
          <p:cNvPicPr>
            <a:picLocks noGrp="1" noChangeAspect="1" noChangeArrowheads="1"/>
          </p:cNvPicPr>
          <p:nvPr>
            <p:ph sz="half" idx="2"/>
          </p:nvPr>
        </p:nvPicPr>
        <p:blipFill>
          <a:blip r:embed="rId2" cstate="email">
            <a:lum bright="6000"/>
            <a:extLst>
              <a:ext uri="{28A0092B-C50C-407E-A947-70E740481C1C}">
                <a14:useLocalDpi xmlns:a14="http://schemas.microsoft.com/office/drawing/2010/main"/>
              </a:ext>
            </a:extLst>
          </a:blip>
          <a:srcRect/>
          <a:stretch>
            <a:fillRect/>
          </a:stretch>
        </p:blipFill>
        <p:spPr>
          <a:xfrm>
            <a:off x="3654136" y="1371600"/>
            <a:ext cx="5337464" cy="5257800"/>
          </a:xfrm>
          <a:noFill/>
          <a:effectLst>
            <a:innerShdw blurRad="114300">
              <a:prstClr val="black"/>
            </a:innerShdw>
          </a:effectLst>
        </p:spPr>
      </p:pic>
      <p:sp>
        <p:nvSpPr>
          <p:cNvPr id="65541" name="Text Box 5"/>
          <p:cNvSpPr txBox="1">
            <a:spLocks noChangeArrowheads="1"/>
          </p:cNvSpPr>
          <p:nvPr/>
        </p:nvSpPr>
        <p:spPr bwMode="auto">
          <a:xfrm>
            <a:off x="556798" y="5334000"/>
            <a:ext cx="1162241" cy="1200329"/>
          </a:xfrm>
          <a:prstGeom prst="rect">
            <a:avLst/>
          </a:prstGeom>
          <a:noFill/>
          <a:ln w="9525">
            <a:noFill/>
            <a:miter lim="800000"/>
            <a:headEnd/>
            <a:tailEnd/>
          </a:ln>
          <a:effectLst/>
        </p:spPr>
        <p:txBody>
          <a:bodyPr wrap="none">
            <a:spAutoFit/>
          </a:bodyPr>
          <a:lstStyle/>
          <a:p>
            <a:pPr>
              <a:defRPr/>
            </a:pPr>
            <a:r>
              <a:rPr lang="en-US" b="1" dirty="0">
                <a:solidFill>
                  <a:schemeClr val="tx2"/>
                </a:solidFill>
                <a:effectLst>
                  <a:outerShdw blurRad="38100" dist="38100" dir="2700000" algn="tl">
                    <a:srgbClr val="000000"/>
                  </a:outerShdw>
                </a:effectLst>
              </a:rPr>
              <a:t>BMP</a:t>
            </a:r>
          </a:p>
          <a:p>
            <a:pPr>
              <a:defRPr/>
            </a:pPr>
            <a:r>
              <a:rPr lang="en-US" b="1" dirty="0">
                <a:solidFill>
                  <a:schemeClr val="tx2"/>
                </a:solidFill>
                <a:effectLst>
                  <a:outerShdw blurRad="38100" dist="38100" dir="2700000" algn="tl">
                    <a:srgbClr val="000000"/>
                  </a:outerShdw>
                </a:effectLst>
              </a:rPr>
              <a:t>WA C-209</a:t>
            </a:r>
          </a:p>
          <a:p>
            <a:pPr>
              <a:defRPr/>
            </a:pPr>
            <a:r>
              <a:rPr lang="en-US" b="1" dirty="0">
                <a:solidFill>
                  <a:schemeClr val="tx2"/>
                </a:solidFill>
                <a:effectLst>
                  <a:outerShdw blurRad="38100" dist="38100" dir="2700000" algn="tl">
                    <a:srgbClr val="000000"/>
                  </a:outerShdw>
                </a:effectLst>
              </a:rPr>
              <a:t>OR RC-2</a:t>
            </a:r>
          </a:p>
          <a:p>
            <a:pPr>
              <a:defRPr/>
            </a:pPr>
            <a:endParaRPr lang="en-US" b="1" dirty="0">
              <a:solidFill>
                <a:schemeClr val="tx2"/>
              </a:solidFill>
              <a:effectLst>
                <a:outerShdw blurRad="38100" dist="38100" dir="2700000" algn="tl">
                  <a:srgbClr val="000000"/>
                </a:outerShdw>
              </a:effectLst>
            </a:endParaRPr>
          </a:p>
        </p:txBody>
      </p:sp>
      <p:sp>
        <p:nvSpPr>
          <p:cNvPr id="6" name="TextBox 5"/>
          <p:cNvSpPr txBox="1"/>
          <p:nvPr/>
        </p:nvSpPr>
        <p:spPr>
          <a:xfrm>
            <a:off x="228600" y="152400"/>
            <a:ext cx="5178790" cy="923330"/>
          </a:xfrm>
          <a:prstGeom prst="rect">
            <a:avLst/>
          </a:prstGeom>
          <a:noFill/>
        </p:spPr>
        <p:txBody>
          <a:bodyPr wrap="square" rtlCol="0">
            <a:spAutoFit/>
          </a:bodyPr>
          <a:lstStyle/>
          <a:p>
            <a:r>
              <a:rPr lang="en-US" sz="5400" b="1" dirty="0">
                <a:solidFill>
                  <a:schemeClr val="tx2"/>
                </a:solidFill>
                <a:effectLst>
                  <a:outerShdw blurRad="38100" dist="38100" dir="2700000" algn="tl">
                    <a:srgbClr val="000000">
                      <a:alpha val="43137"/>
                    </a:srgbClr>
                  </a:outerShdw>
                </a:effectLst>
              </a:rPr>
              <a:t>Outlet Protection</a:t>
            </a:r>
          </a:p>
        </p:txBody>
      </p:sp>
    </p:spTree>
  </p:cSld>
  <p:clrMapOvr>
    <a:overrideClrMapping bg1="dk1" tx1="lt1" bg2="dk2" tx2="lt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4" descr="7-7-07 18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96100"/>
          </a:xfrm>
          <a:prstGeom prst="rect">
            <a:avLst/>
          </a:prstGeom>
          <a:noFill/>
          <a:ln w="9525">
            <a:noFill/>
            <a:miter lim="800000"/>
            <a:headEnd/>
            <a:tailEnd/>
          </a:ln>
          <a:effectLst>
            <a:innerShdw blurRad="114300">
              <a:prstClr val="black"/>
            </a:innerShdw>
          </a:effectLst>
        </p:spPr>
      </p:pic>
      <p:sp>
        <p:nvSpPr>
          <p:cNvPr id="26627" name="Text Box 5"/>
          <p:cNvSpPr txBox="1">
            <a:spLocks noChangeArrowheads="1"/>
          </p:cNvSpPr>
          <p:nvPr/>
        </p:nvSpPr>
        <p:spPr bwMode="auto">
          <a:xfrm>
            <a:off x="188451" y="101025"/>
            <a:ext cx="7736349" cy="584775"/>
          </a:xfrm>
          <a:prstGeom prst="rect">
            <a:avLst/>
          </a:prstGeom>
          <a:noFill/>
          <a:ln w="9525">
            <a:noFill/>
            <a:miter lim="800000"/>
            <a:headEnd/>
            <a:tailEnd/>
          </a:ln>
        </p:spPr>
        <p:txBody>
          <a:bodyPr wrap="none">
            <a:spAutoFit/>
          </a:bodyPr>
          <a:lstStyle/>
          <a:p>
            <a:r>
              <a:rPr lang="en-US" sz="3200" dirty="0"/>
              <a:t>Temporary Pump Discharge Energy Dissipater</a:t>
            </a:r>
          </a:p>
        </p:txBody>
      </p:sp>
      <p:sp>
        <p:nvSpPr>
          <p:cNvPr id="4" name="TextBox 3"/>
          <p:cNvSpPr txBox="1"/>
          <p:nvPr/>
        </p:nvSpPr>
        <p:spPr>
          <a:xfrm>
            <a:off x="8229600" y="6477000"/>
            <a:ext cx="849913" cy="369332"/>
          </a:xfrm>
          <a:prstGeom prst="rect">
            <a:avLst/>
          </a:prstGeom>
          <a:noFill/>
        </p:spPr>
        <p:txBody>
          <a:bodyPr wrap="none" rtlCol="0">
            <a:spAutoFit/>
          </a:bodyPr>
          <a:lstStyle/>
          <a:p>
            <a:r>
              <a:rPr lang="en-US" dirty="0"/>
              <a:t>Juneau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4" descr="IMG_1196"/>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4" descr="6-28-07 Alaska Hicks 05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29699" name="Text Box 5"/>
          <p:cNvSpPr txBox="1">
            <a:spLocks noChangeArrowheads="1"/>
          </p:cNvSpPr>
          <p:nvPr/>
        </p:nvSpPr>
        <p:spPr bwMode="auto">
          <a:xfrm>
            <a:off x="4191000" y="304800"/>
            <a:ext cx="4489450" cy="641350"/>
          </a:xfrm>
          <a:prstGeom prst="rect">
            <a:avLst/>
          </a:prstGeom>
          <a:noFill/>
          <a:ln w="9525">
            <a:noFill/>
            <a:miter lim="800000"/>
            <a:headEnd/>
            <a:tailEnd/>
          </a:ln>
        </p:spPr>
        <p:txBody>
          <a:bodyPr wrap="none">
            <a:spAutoFit/>
          </a:bodyPr>
          <a:lstStyle/>
          <a:p>
            <a:r>
              <a:rPr lang="en-US" sz="3600"/>
              <a:t>What do we do next?</a:t>
            </a:r>
          </a:p>
        </p:txBody>
      </p:sp>
      <p:sp>
        <p:nvSpPr>
          <p:cNvPr id="4" name="TextBox 3"/>
          <p:cNvSpPr txBox="1"/>
          <p:nvPr/>
        </p:nvSpPr>
        <p:spPr>
          <a:xfrm>
            <a:off x="7903097" y="6412468"/>
            <a:ext cx="1088503" cy="369332"/>
          </a:xfrm>
          <a:prstGeom prst="rect">
            <a:avLst/>
          </a:prstGeom>
          <a:solidFill>
            <a:schemeClr val="tx2">
              <a:lumMod val="25000"/>
              <a:alpha val="71000"/>
            </a:schemeClr>
          </a:solidFill>
        </p:spPr>
        <p:txBody>
          <a:bodyPr wrap="none" rtlCol="0">
            <a:spAutoFit/>
          </a:bodyPr>
          <a:lstStyle/>
          <a:p>
            <a:r>
              <a:rPr lang="en-US" dirty="0"/>
              <a:t>Glen Hwy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9CD0A51-3C73-4FBD-B09F-71D596DCA4D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a:effectLst>
            <a:innerShdw blurRad="114300">
              <a:prstClr val="black"/>
            </a:innerShdw>
          </a:effectLst>
        </p:spPr>
      </p:pic>
    </p:spTree>
    <p:extLst>
      <p:ext uri="{BB962C8B-B14F-4D97-AF65-F5344CB8AC3E}">
        <p14:creationId xmlns:p14="http://schemas.microsoft.com/office/powerpoint/2010/main" val="38978529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25766C7-3B32-4516-9385-F0D9138BD1B7}"/>
              </a:ext>
            </a:extLst>
          </p:cNvPr>
          <p:cNvPicPr>
            <a:picLocks noChangeAspect="1"/>
          </p:cNvPicPr>
          <p:nvPr/>
        </p:nvPicPr>
        <p:blipFill>
          <a:blip r:embed="rId2"/>
          <a:stretch>
            <a:fillRect/>
          </a:stretch>
        </p:blipFill>
        <p:spPr>
          <a:xfrm>
            <a:off x="0" y="0"/>
            <a:ext cx="9144000" cy="6858000"/>
          </a:xfrm>
          <a:prstGeom prst="rect">
            <a:avLst/>
          </a:prstGeom>
          <a:effectLst>
            <a:innerShdw blurRad="114300">
              <a:prstClr val="black"/>
            </a:innerShdw>
          </a:effectLst>
        </p:spPr>
      </p:pic>
      <p:sp>
        <p:nvSpPr>
          <p:cNvPr id="3" name="TextBox 2">
            <a:extLst>
              <a:ext uri="{FF2B5EF4-FFF2-40B4-BE49-F238E27FC236}">
                <a16:creationId xmlns:a16="http://schemas.microsoft.com/office/drawing/2014/main" id="{2F77E3AC-CB25-4A41-B30B-28D1F1B3B958}"/>
              </a:ext>
            </a:extLst>
          </p:cNvPr>
          <p:cNvSpPr txBox="1"/>
          <p:nvPr/>
        </p:nvSpPr>
        <p:spPr>
          <a:xfrm>
            <a:off x="886773" y="6324600"/>
            <a:ext cx="1018227" cy="369332"/>
          </a:xfrm>
          <a:prstGeom prst="rect">
            <a:avLst/>
          </a:prstGeom>
          <a:noFill/>
        </p:spPr>
        <p:txBody>
          <a:bodyPr wrap="none" rtlCol="0">
            <a:spAutoFit/>
          </a:bodyPr>
          <a:lstStyle/>
          <a:p>
            <a:r>
              <a:rPr lang="en-US" dirty="0">
                <a:solidFill>
                  <a:schemeClr val="bg1"/>
                </a:solidFill>
              </a:rPr>
              <a:t>Soldotna</a:t>
            </a:r>
          </a:p>
        </p:txBody>
      </p:sp>
      <p:sp>
        <p:nvSpPr>
          <p:cNvPr id="4" name="TextBox 3">
            <a:extLst>
              <a:ext uri="{FF2B5EF4-FFF2-40B4-BE49-F238E27FC236}">
                <a16:creationId xmlns:a16="http://schemas.microsoft.com/office/drawing/2014/main" id="{68449090-3F97-48D4-9AA7-6D35FE2A0B8A}"/>
              </a:ext>
            </a:extLst>
          </p:cNvPr>
          <p:cNvSpPr txBox="1"/>
          <p:nvPr/>
        </p:nvSpPr>
        <p:spPr>
          <a:xfrm>
            <a:off x="4114800" y="4939606"/>
            <a:ext cx="4515467" cy="1569660"/>
          </a:xfrm>
          <a:prstGeom prst="rect">
            <a:avLst/>
          </a:prstGeom>
          <a:noFill/>
        </p:spPr>
        <p:txBody>
          <a:bodyPr wrap="none" rtlCol="0">
            <a:spAutoFit/>
          </a:bodyPr>
          <a:lstStyle/>
          <a:p>
            <a:r>
              <a:rPr lang="en-US" sz="4800" dirty="0">
                <a:effectLst>
                  <a:outerShdw blurRad="38100" dist="38100" dir="2700000" algn="tl">
                    <a:srgbClr val="000000">
                      <a:alpha val="43137"/>
                    </a:srgbClr>
                  </a:outerShdw>
                </a:effectLst>
              </a:rPr>
              <a:t>Limit disturbance</a:t>
            </a:r>
          </a:p>
          <a:p>
            <a:r>
              <a:rPr lang="en-US" sz="4800" dirty="0">
                <a:effectLst>
                  <a:outerShdw blurRad="38100" dist="38100" dir="2700000" algn="tl">
                    <a:srgbClr val="000000">
                      <a:alpha val="43137"/>
                    </a:srgbClr>
                  </a:outerShdw>
                </a:effectLst>
              </a:rPr>
              <a:t>Stabilize early</a:t>
            </a:r>
          </a:p>
        </p:txBody>
      </p:sp>
    </p:spTree>
    <p:extLst>
      <p:ext uri="{BB962C8B-B14F-4D97-AF65-F5344CB8AC3E}">
        <p14:creationId xmlns:p14="http://schemas.microsoft.com/office/powerpoint/2010/main" val="5432081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61D4F8A-A6A2-493A-9B12-FBC4908560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a:effectLst>
            <a:innerShdw blurRad="114300">
              <a:prstClr val="black"/>
            </a:innerShdw>
          </a:effectLst>
        </p:spPr>
      </p:pic>
      <p:sp>
        <p:nvSpPr>
          <p:cNvPr id="4" name="TextBox 3">
            <a:extLst>
              <a:ext uri="{FF2B5EF4-FFF2-40B4-BE49-F238E27FC236}">
                <a16:creationId xmlns:a16="http://schemas.microsoft.com/office/drawing/2014/main" id="{374E3B61-1157-47E0-B704-6F89CB0F8E85}"/>
              </a:ext>
            </a:extLst>
          </p:cNvPr>
          <p:cNvSpPr txBox="1"/>
          <p:nvPr/>
        </p:nvSpPr>
        <p:spPr>
          <a:xfrm>
            <a:off x="7848600" y="6324600"/>
            <a:ext cx="1018227" cy="369332"/>
          </a:xfrm>
          <a:prstGeom prst="rect">
            <a:avLst/>
          </a:prstGeom>
          <a:noFill/>
        </p:spPr>
        <p:txBody>
          <a:bodyPr wrap="none" rtlCol="0">
            <a:spAutoFit/>
          </a:bodyPr>
          <a:lstStyle/>
          <a:p>
            <a:r>
              <a:rPr lang="en-US" dirty="0"/>
              <a:t>Soldotna</a:t>
            </a:r>
          </a:p>
        </p:txBody>
      </p:sp>
      <p:sp>
        <p:nvSpPr>
          <p:cNvPr id="2" name="TextBox 1">
            <a:extLst>
              <a:ext uri="{FF2B5EF4-FFF2-40B4-BE49-F238E27FC236}">
                <a16:creationId xmlns:a16="http://schemas.microsoft.com/office/drawing/2014/main" id="{6F37C018-1BD8-4183-BB21-6EFCF6DC45DA}"/>
              </a:ext>
            </a:extLst>
          </p:cNvPr>
          <p:cNvSpPr txBox="1"/>
          <p:nvPr/>
        </p:nvSpPr>
        <p:spPr>
          <a:xfrm>
            <a:off x="296223" y="5209282"/>
            <a:ext cx="4858894" cy="1446550"/>
          </a:xfrm>
          <a:prstGeom prst="rect">
            <a:avLst/>
          </a:prstGeom>
          <a:noFill/>
        </p:spPr>
        <p:txBody>
          <a:bodyPr wrap="none" rtlCol="0">
            <a:spAutoFit/>
          </a:bodyPr>
          <a:lstStyle/>
          <a:p>
            <a:r>
              <a:rPr lang="en-US" sz="4400" dirty="0">
                <a:effectLst>
                  <a:outerShdw blurRad="38100" dist="38100" dir="2700000" algn="tl">
                    <a:srgbClr val="000000">
                      <a:alpha val="43137"/>
                    </a:srgbClr>
                  </a:outerShdw>
                </a:effectLst>
              </a:rPr>
              <a:t>Be prepared</a:t>
            </a:r>
          </a:p>
          <a:p>
            <a:r>
              <a:rPr lang="en-US" sz="4400" dirty="0">
                <a:effectLst>
                  <a:outerShdw blurRad="38100" dist="38100" dir="2700000" algn="tl">
                    <a:srgbClr val="000000">
                      <a:alpha val="43137"/>
                    </a:srgbClr>
                  </a:outerShdw>
                </a:effectLst>
              </a:rPr>
              <a:t>For the next season!</a:t>
            </a:r>
          </a:p>
        </p:txBody>
      </p:sp>
    </p:spTree>
    <p:extLst>
      <p:ext uri="{BB962C8B-B14F-4D97-AF65-F5344CB8AC3E}">
        <p14:creationId xmlns:p14="http://schemas.microsoft.com/office/powerpoint/2010/main" val="15744365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237B70B-4C36-45E1-8F44-B39D3C0FE41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92373"/>
            <a:ext cx="9144000" cy="6073254"/>
          </a:xfrm>
          <a:prstGeom prst="rect">
            <a:avLst/>
          </a:prstGeom>
          <a:effectLst>
            <a:innerShdw blurRad="114300">
              <a:prstClr val="black"/>
            </a:innerShdw>
          </a:effectLst>
        </p:spPr>
      </p:pic>
    </p:spTree>
    <p:extLst>
      <p:ext uri="{BB962C8B-B14F-4D97-AF65-F5344CB8AC3E}">
        <p14:creationId xmlns:p14="http://schemas.microsoft.com/office/powerpoint/2010/main" val="24155124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02-07-06 054"/>
          <p:cNvPicPr preferRelativeResize="0">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175" y="1588"/>
            <a:ext cx="9140825" cy="6856412"/>
          </a:xfrm>
          <a:prstGeom prst="rect">
            <a:avLst/>
          </a:prstGeom>
          <a:noFill/>
          <a:ln w="9525">
            <a:noFill/>
            <a:miter lim="800000"/>
            <a:headEnd/>
            <a:tailEnd/>
          </a:ln>
          <a:effectLst>
            <a:innerShdw blurRad="114300">
              <a:prstClr val="black"/>
            </a:innerShdw>
          </a:effectLst>
        </p:spPr>
      </p:pic>
      <p:sp>
        <p:nvSpPr>
          <p:cNvPr id="34819" name="Text Box 3"/>
          <p:cNvSpPr txBox="1">
            <a:spLocks noChangeArrowheads="1"/>
          </p:cNvSpPr>
          <p:nvPr/>
        </p:nvSpPr>
        <p:spPr bwMode="auto">
          <a:xfrm>
            <a:off x="2270125" y="193675"/>
            <a:ext cx="184150" cy="457200"/>
          </a:xfrm>
          <a:prstGeom prst="rect">
            <a:avLst/>
          </a:prstGeom>
          <a:noFill/>
          <a:ln w="9525">
            <a:noFill/>
            <a:miter lim="800000"/>
            <a:headEnd/>
            <a:tailEnd/>
          </a:ln>
        </p:spPr>
        <p:txBody>
          <a:bodyPr wrap="none">
            <a:spAutoFit/>
          </a:bodyPr>
          <a:lstStyle/>
          <a:p>
            <a:pPr eaLnBrk="1" hangingPunct="1"/>
            <a:endParaRPr lang="en-US" sz="2400">
              <a:latin typeface="Times New Roman" pitchFamily="18" charset="0"/>
              <a:cs typeface="Arial"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3-3-06 001"/>
          <p:cNvPicPr>
            <a:picLocks noChangeAspect="1" noChangeArrowheads="1"/>
          </p:cNvPicPr>
          <p:nvPr/>
        </p:nvPicPr>
        <p:blipFill>
          <a:blip r:embed="rId2" cstate="email">
            <a:lum bright="6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72707" name="Text Box 3"/>
          <p:cNvSpPr txBox="1">
            <a:spLocks noChangeArrowheads="1"/>
          </p:cNvSpPr>
          <p:nvPr/>
        </p:nvSpPr>
        <p:spPr bwMode="auto">
          <a:xfrm>
            <a:off x="3392488" y="-3175"/>
            <a:ext cx="5638800" cy="2041525"/>
          </a:xfrm>
          <a:prstGeom prst="rect">
            <a:avLst/>
          </a:prstGeom>
          <a:noFill/>
          <a:ln w="9525">
            <a:noFill/>
            <a:miter lim="800000"/>
            <a:headEnd/>
            <a:tailEnd/>
          </a:ln>
          <a:effectLst/>
        </p:spPr>
        <p:txBody>
          <a:bodyPr wrap="none">
            <a:spAutoFit/>
          </a:bodyPr>
          <a:lstStyle/>
          <a:p>
            <a:pPr algn="ctr" eaLnBrk="1" hangingPunct="1">
              <a:defRPr/>
            </a:pPr>
            <a:r>
              <a:rPr lang="en-US" sz="3200" b="1">
                <a:solidFill>
                  <a:schemeClr val="tx2"/>
                </a:solidFill>
                <a:effectLst>
                  <a:outerShdw blurRad="38100" dist="38100" dir="2700000" algn="tl">
                    <a:srgbClr val="000000"/>
                  </a:outerShdw>
                </a:effectLst>
                <a:latin typeface="Arial" charset="0"/>
                <a:cs typeface="Arial" charset="0"/>
              </a:rPr>
              <a:t>Erosion Control Technology</a:t>
            </a:r>
          </a:p>
          <a:p>
            <a:pPr algn="ctr" eaLnBrk="1" hangingPunct="1">
              <a:defRPr/>
            </a:pPr>
            <a:r>
              <a:rPr lang="en-US" sz="3200" b="1">
                <a:solidFill>
                  <a:schemeClr val="tx2"/>
                </a:solidFill>
                <a:effectLst>
                  <a:outerShdw blurRad="38100" dist="38100" dir="2700000" algn="tl">
                    <a:srgbClr val="000000"/>
                  </a:outerShdw>
                </a:effectLst>
                <a:latin typeface="Arial" charset="0"/>
                <a:cs typeface="Arial" charset="0"/>
              </a:rPr>
              <a:t>In Action</a:t>
            </a:r>
          </a:p>
          <a:p>
            <a:pPr algn="ctr" eaLnBrk="1" hangingPunct="1">
              <a:defRPr/>
            </a:pPr>
            <a:r>
              <a:rPr lang="en-US" sz="3200" b="1">
                <a:solidFill>
                  <a:schemeClr val="tx2"/>
                </a:solidFill>
                <a:effectLst>
                  <a:outerShdw blurRad="38100" dist="38100" dir="2700000" algn="tl">
                    <a:srgbClr val="000000"/>
                  </a:outerShdw>
                </a:effectLst>
                <a:latin typeface="Arial" charset="0"/>
                <a:cs typeface="Arial" charset="0"/>
              </a:rPr>
              <a:t>Shopping Cart Check Dams</a:t>
            </a:r>
          </a:p>
          <a:p>
            <a:pPr algn="ctr" eaLnBrk="1" hangingPunct="1">
              <a:defRPr/>
            </a:pPr>
            <a:r>
              <a:rPr lang="en-US" sz="3200" b="1">
                <a:solidFill>
                  <a:schemeClr val="tx2"/>
                </a:solidFill>
                <a:effectLst>
                  <a:outerShdw blurRad="38100" dist="38100" dir="2700000" algn="tl">
                    <a:srgbClr val="000000"/>
                  </a:outerShdw>
                </a:effectLst>
                <a:latin typeface="Arial" charset="0"/>
                <a:cs typeface="Arial" charset="0"/>
              </a:rPr>
              <a:t>“URBAN GABIONS”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228600" y="0"/>
            <a:ext cx="8686800" cy="1371600"/>
          </a:xfrm>
        </p:spPr>
        <p:txBody>
          <a:bodyPr/>
          <a:lstStyle/>
          <a:p>
            <a:pPr eaLnBrk="1" hangingPunct="1">
              <a:defRPr/>
            </a:pPr>
            <a:r>
              <a:rPr lang="en-US" sz="4000" b="1" dirty="0">
                <a:effectLst>
                  <a:outerShdw blurRad="38100" dist="38100" dir="2700000" algn="tl">
                    <a:srgbClr val="000000">
                      <a:alpha val="43137"/>
                    </a:srgbClr>
                  </a:outerShdw>
                </a:effectLst>
              </a:rPr>
              <a:t>Channels Have Design Guidelines &amp; Local Requirements</a:t>
            </a:r>
          </a:p>
        </p:txBody>
      </p:sp>
      <p:sp>
        <p:nvSpPr>
          <p:cNvPr id="78851" name="Rectangle 3"/>
          <p:cNvSpPr>
            <a:spLocks noGrp="1" noChangeArrowheads="1"/>
          </p:cNvSpPr>
          <p:nvPr>
            <p:ph type="body" sz="half" idx="1"/>
          </p:nvPr>
        </p:nvSpPr>
        <p:spPr>
          <a:xfrm>
            <a:off x="0" y="1905000"/>
            <a:ext cx="4114800" cy="4495800"/>
          </a:xfrm>
        </p:spPr>
        <p:txBody>
          <a:bodyPr/>
          <a:lstStyle/>
          <a:p>
            <a:pPr eaLnBrk="1" hangingPunct="1">
              <a:lnSpc>
                <a:spcPct val="90000"/>
              </a:lnSpc>
              <a:buClr>
                <a:schemeClr val="tx2"/>
              </a:buClr>
              <a:defRPr/>
            </a:pPr>
            <a:r>
              <a:rPr lang="en-US" sz="2400" b="1"/>
              <a:t>Temporary conveyance channels must be designed, constructed, and stabilized to handle flows from designed  frequency storm events of the developed condition.</a:t>
            </a:r>
          </a:p>
          <a:p>
            <a:pPr eaLnBrk="1" hangingPunct="1">
              <a:lnSpc>
                <a:spcPct val="90000"/>
              </a:lnSpc>
              <a:buClr>
                <a:schemeClr val="tx2"/>
              </a:buClr>
              <a:defRPr/>
            </a:pPr>
            <a:r>
              <a:rPr lang="en-US" sz="2400" b="1"/>
              <a:t>Stabilize outlets of all conveyance systems to prevent erosion. (Scour, Streambank)</a:t>
            </a:r>
          </a:p>
          <a:p>
            <a:pPr eaLnBrk="1" hangingPunct="1">
              <a:lnSpc>
                <a:spcPct val="90000"/>
              </a:lnSpc>
              <a:defRPr/>
            </a:pPr>
            <a:endParaRPr lang="en-US" sz="2400" b="1"/>
          </a:p>
        </p:txBody>
      </p:sp>
      <p:pic>
        <p:nvPicPr>
          <p:cNvPr id="41988" name="Picture 4" descr="7-2005 009"/>
          <p:cNvPicPr>
            <a:picLocks noGrp="1" noChangeAspect="1" noChangeArrowheads="1"/>
          </p:cNvPicPr>
          <p:nvPr>
            <p:ph sz="half" idx="2"/>
          </p:nvPr>
        </p:nvPicPr>
        <p:blipFill>
          <a:blip r:embed="rId2" cstate="email">
            <a:extLst>
              <a:ext uri="{28A0092B-C50C-407E-A947-70E740481C1C}">
                <a14:useLocalDpi xmlns:a14="http://schemas.microsoft.com/office/drawing/2010/main"/>
              </a:ext>
            </a:extLst>
          </a:blip>
          <a:srcRect/>
          <a:stretch>
            <a:fillRect/>
          </a:stretch>
        </p:blipFill>
        <p:spPr>
          <a:xfrm>
            <a:off x="4267200" y="1652588"/>
            <a:ext cx="4665663" cy="4976812"/>
          </a:xfrm>
          <a:noFill/>
          <a:effectLst>
            <a:innerShdw blurRad="114300">
              <a:prstClr val="black"/>
            </a:innerShdw>
          </a:effectLst>
        </p:spPr>
      </p:pic>
      <p:sp>
        <p:nvSpPr>
          <p:cNvPr id="41989" name="Text Box 5"/>
          <p:cNvSpPr txBox="1">
            <a:spLocks noChangeArrowheads="1"/>
          </p:cNvSpPr>
          <p:nvPr/>
        </p:nvSpPr>
        <p:spPr bwMode="auto">
          <a:xfrm>
            <a:off x="381000" y="6172200"/>
            <a:ext cx="3317383" cy="369332"/>
          </a:xfrm>
          <a:prstGeom prst="rect">
            <a:avLst/>
          </a:prstGeom>
          <a:noFill/>
          <a:ln w="9525">
            <a:noFill/>
            <a:miter lim="800000"/>
            <a:headEnd/>
            <a:tailEnd/>
          </a:ln>
        </p:spPr>
        <p:txBody>
          <a:bodyPr wrap="none">
            <a:spAutoFit/>
          </a:bodyPr>
          <a:lstStyle/>
          <a:p>
            <a:r>
              <a:rPr lang="en-US" dirty="0"/>
              <a:t>Typical Design storm is 2yr – 24hr</a:t>
            </a:r>
          </a:p>
        </p:txBody>
      </p:sp>
    </p:spTree>
  </p:cSld>
  <p:clrMapOvr>
    <a:overrideClrMapping bg1="dk1" tx1="lt1" bg2="dk2" tx2="lt2" accent1="accent1" accent2="accent2" accent3="accent3" accent4="accent4" accent5="accent5" accent6="accent6" hlink="hlink" folHlink="folHlink"/>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lex\Pictures\best\Emmonak Clinic Rd 8-03-10 019.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22468"/>
            <a:ext cx="9114144" cy="6835532"/>
          </a:xfrm>
          <a:prstGeom prst="rect">
            <a:avLst/>
          </a:prstGeom>
          <a:noFill/>
          <a:effectLst>
            <a:innerShdw blurRad="114300">
              <a:prstClr val="black"/>
            </a:innerShdw>
          </a:effectLst>
        </p:spPr>
      </p:pic>
      <p:sp>
        <p:nvSpPr>
          <p:cNvPr id="67586" name="Rectangle 2"/>
          <p:cNvSpPr>
            <a:spLocks noGrp="1" noChangeArrowheads="1"/>
          </p:cNvSpPr>
          <p:nvPr>
            <p:ph type="body" sz="half" idx="1"/>
          </p:nvPr>
        </p:nvSpPr>
        <p:spPr>
          <a:xfrm>
            <a:off x="76200" y="2362200"/>
            <a:ext cx="3810000" cy="4419600"/>
          </a:xfrm>
          <a:solidFill>
            <a:srgbClr val="0C580E">
              <a:alpha val="74118"/>
            </a:srgbClr>
          </a:solidFill>
        </p:spPr>
        <p:txBody>
          <a:bodyPr/>
          <a:lstStyle/>
          <a:p>
            <a:pPr eaLnBrk="1" hangingPunct="1">
              <a:lnSpc>
                <a:spcPct val="80000"/>
              </a:lnSpc>
              <a:buFont typeface="Wingdings" pitchFamily="2" charset="2"/>
              <a:buNone/>
              <a:defRPr/>
            </a:pPr>
            <a:r>
              <a:rPr lang="en-US" sz="2600" b="1" dirty="0">
                <a:solidFill>
                  <a:schemeClr val="tx2"/>
                </a:solidFill>
                <a:effectLst>
                  <a:outerShdw blurRad="38100" dist="38100" dir="2700000" algn="tl">
                    <a:srgbClr val="000000">
                      <a:alpha val="43137"/>
                    </a:srgbClr>
                  </a:outerShdw>
                </a:effectLst>
              </a:rPr>
              <a:t>Grass-Lined Channels</a:t>
            </a:r>
          </a:p>
          <a:p>
            <a:pPr eaLnBrk="1" hangingPunct="1">
              <a:lnSpc>
                <a:spcPct val="80000"/>
              </a:lnSpc>
              <a:buFont typeface="Wingdings" pitchFamily="2" charset="2"/>
              <a:buNone/>
              <a:defRPr/>
            </a:pPr>
            <a:endParaRPr lang="en-US" sz="2600" dirty="0">
              <a:solidFill>
                <a:schemeClr val="tx2"/>
              </a:solidFill>
              <a:effectLst>
                <a:outerShdw blurRad="38100" dist="38100" dir="2700000" algn="tl">
                  <a:srgbClr val="000000">
                    <a:alpha val="43137"/>
                  </a:srgbClr>
                </a:outerShdw>
              </a:effectLst>
            </a:endParaRPr>
          </a:p>
          <a:p>
            <a:pPr eaLnBrk="1" hangingPunct="1">
              <a:lnSpc>
                <a:spcPct val="80000"/>
              </a:lnSpc>
              <a:buFont typeface="Wingdings" pitchFamily="2" charset="2"/>
              <a:buNone/>
              <a:defRPr/>
            </a:pPr>
            <a:endParaRPr lang="en-US" sz="2600" dirty="0">
              <a:solidFill>
                <a:schemeClr val="tx2"/>
              </a:solidFill>
              <a:effectLst>
                <a:outerShdw blurRad="38100" dist="38100" dir="2700000" algn="tl">
                  <a:srgbClr val="000000">
                    <a:alpha val="43137"/>
                  </a:srgbClr>
                </a:outerShdw>
              </a:effectLst>
            </a:endParaRPr>
          </a:p>
          <a:p>
            <a:pPr eaLnBrk="1" hangingPunct="1">
              <a:lnSpc>
                <a:spcPct val="80000"/>
              </a:lnSpc>
              <a:buFont typeface="Wingdings" pitchFamily="2" charset="2"/>
              <a:buNone/>
              <a:defRPr/>
            </a:pPr>
            <a:r>
              <a:rPr lang="en-US" sz="2600" b="1" dirty="0">
                <a:solidFill>
                  <a:schemeClr val="tx2"/>
                </a:solidFill>
                <a:effectLst>
                  <a:outerShdw blurRad="38100" dist="38100" dir="2700000" algn="tl">
                    <a:srgbClr val="000000">
                      <a:alpha val="43137"/>
                    </a:srgbClr>
                  </a:outerShdw>
                </a:effectLst>
              </a:rPr>
              <a:t>Channel Lining</a:t>
            </a:r>
          </a:p>
          <a:p>
            <a:pPr eaLnBrk="1" hangingPunct="1">
              <a:lnSpc>
                <a:spcPct val="80000"/>
              </a:lnSpc>
              <a:buFont typeface="Wingdings" pitchFamily="2" charset="2"/>
              <a:buNone/>
              <a:defRPr/>
            </a:pPr>
            <a:r>
              <a:rPr lang="en-US" sz="2800" dirty="0">
                <a:effectLst>
                  <a:outerShdw blurRad="38100" dist="38100" dir="2700000" algn="tl">
                    <a:srgbClr val="000000">
                      <a:alpha val="43137"/>
                    </a:srgbClr>
                  </a:outerShdw>
                </a:effectLst>
              </a:rPr>
              <a:t> </a:t>
            </a:r>
          </a:p>
          <a:p>
            <a:pPr eaLnBrk="1" hangingPunct="1">
              <a:lnSpc>
                <a:spcPct val="80000"/>
              </a:lnSpc>
              <a:buFont typeface="Wingdings" pitchFamily="2" charset="2"/>
              <a:buNone/>
              <a:defRPr/>
            </a:pPr>
            <a:endParaRPr lang="en-US" sz="2800" dirty="0">
              <a:effectLst>
                <a:outerShdw blurRad="38100" dist="38100" dir="2700000" algn="tl">
                  <a:srgbClr val="000000">
                    <a:alpha val="43137"/>
                  </a:srgbClr>
                </a:outerShdw>
              </a:effectLst>
            </a:endParaRPr>
          </a:p>
          <a:p>
            <a:pPr eaLnBrk="1" hangingPunct="1">
              <a:lnSpc>
                <a:spcPct val="80000"/>
              </a:lnSpc>
              <a:buClr>
                <a:schemeClr val="tx2"/>
              </a:buClr>
              <a:defRPr/>
            </a:pPr>
            <a:r>
              <a:rPr lang="en-US" sz="2600" b="1" dirty="0">
                <a:effectLst>
                  <a:outerShdw blurRad="38100" dist="38100" dir="2700000" algn="tl">
                    <a:srgbClr val="000000">
                      <a:alpha val="43137"/>
                    </a:srgbClr>
                  </a:outerShdw>
                </a:effectLst>
              </a:rPr>
              <a:t>Protect channels from erosion </a:t>
            </a:r>
          </a:p>
          <a:p>
            <a:pPr eaLnBrk="1" hangingPunct="1">
              <a:lnSpc>
                <a:spcPct val="80000"/>
              </a:lnSpc>
              <a:buClr>
                <a:schemeClr val="tx2"/>
              </a:buClr>
              <a:defRPr/>
            </a:pPr>
            <a:r>
              <a:rPr lang="en-US" sz="2600" b="1" dirty="0">
                <a:effectLst>
                  <a:outerShdw blurRad="38100" dist="38100" dir="2700000" algn="tl">
                    <a:srgbClr val="000000">
                      <a:alpha val="43137"/>
                    </a:srgbClr>
                  </a:outerShdw>
                </a:effectLst>
              </a:rPr>
              <a:t>Less than 10% slope</a:t>
            </a:r>
          </a:p>
          <a:p>
            <a:pPr eaLnBrk="1" hangingPunct="1">
              <a:lnSpc>
                <a:spcPct val="80000"/>
              </a:lnSpc>
              <a:buClr>
                <a:schemeClr val="tx2"/>
              </a:buClr>
              <a:defRPr/>
            </a:pPr>
            <a:r>
              <a:rPr lang="en-US" sz="2600" b="1" dirty="0">
                <a:effectLst>
                  <a:outerShdw blurRad="38100" dist="38100" dir="2700000" algn="tl">
                    <a:srgbClr val="000000">
                      <a:alpha val="43137"/>
                    </a:srgbClr>
                  </a:outerShdw>
                </a:effectLst>
              </a:rPr>
              <a:t>Select liner adequate for shear stress</a:t>
            </a:r>
          </a:p>
        </p:txBody>
      </p:sp>
      <p:sp>
        <p:nvSpPr>
          <p:cNvPr id="67589" name="Text Box 5"/>
          <p:cNvSpPr txBox="1">
            <a:spLocks noChangeArrowheads="1"/>
          </p:cNvSpPr>
          <p:nvPr/>
        </p:nvSpPr>
        <p:spPr bwMode="auto">
          <a:xfrm>
            <a:off x="375475" y="2743200"/>
            <a:ext cx="2291525" cy="707886"/>
          </a:xfrm>
          <a:prstGeom prst="rect">
            <a:avLst/>
          </a:prstGeom>
          <a:noFill/>
          <a:ln w="9525">
            <a:noFill/>
            <a:miter lim="800000"/>
            <a:headEnd/>
            <a:tailEnd/>
          </a:ln>
          <a:effectLst/>
        </p:spPr>
        <p:txBody>
          <a:bodyPr wrap="none">
            <a:spAutoFit/>
          </a:bodyPr>
          <a:lstStyle/>
          <a:p>
            <a:pPr>
              <a:defRPr/>
            </a:pPr>
            <a:r>
              <a:rPr lang="en-US" sz="2000" dirty="0">
                <a:solidFill>
                  <a:schemeClr val="tx2"/>
                </a:solidFill>
                <a:effectLst>
                  <a:outerShdw blurRad="38100" dist="38100" dir="2700000" algn="tl">
                    <a:srgbClr val="000000"/>
                  </a:outerShdw>
                </a:effectLst>
              </a:rPr>
              <a:t>BMP</a:t>
            </a:r>
          </a:p>
          <a:p>
            <a:pPr>
              <a:defRPr/>
            </a:pPr>
            <a:r>
              <a:rPr lang="en-US" sz="2000" dirty="0">
                <a:solidFill>
                  <a:schemeClr val="tx2"/>
                </a:solidFill>
                <a:effectLst>
                  <a:outerShdw blurRad="38100" dist="38100" dir="2700000" algn="tl">
                    <a:srgbClr val="000000"/>
                  </a:outerShdw>
                </a:effectLst>
              </a:rPr>
              <a:t>WA C-201    OR RC-5</a:t>
            </a:r>
          </a:p>
        </p:txBody>
      </p:sp>
      <p:sp>
        <p:nvSpPr>
          <p:cNvPr id="67590" name="Text Box 6"/>
          <p:cNvSpPr txBox="1">
            <a:spLocks noChangeArrowheads="1"/>
          </p:cNvSpPr>
          <p:nvPr/>
        </p:nvSpPr>
        <p:spPr bwMode="auto">
          <a:xfrm>
            <a:off x="392237" y="4013537"/>
            <a:ext cx="3352906" cy="1015663"/>
          </a:xfrm>
          <a:prstGeom prst="rect">
            <a:avLst/>
          </a:prstGeom>
          <a:noFill/>
          <a:ln w="9525">
            <a:noFill/>
            <a:miter lim="800000"/>
            <a:headEnd/>
            <a:tailEnd/>
          </a:ln>
          <a:effectLst/>
        </p:spPr>
        <p:txBody>
          <a:bodyPr wrap="none">
            <a:spAutoFit/>
          </a:bodyPr>
          <a:lstStyle/>
          <a:p>
            <a:pPr>
              <a:defRPr/>
            </a:pPr>
            <a:r>
              <a:rPr lang="en-US" sz="2000" dirty="0">
                <a:solidFill>
                  <a:schemeClr val="tx2"/>
                </a:solidFill>
                <a:effectLst>
                  <a:outerShdw blurRad="38100" dist="38100" dir="2700000" algn="tl">
                    <a:srgbClr val="000000"/>
                  </a:outerShdw>
                </a:effectLst>
              </a:rPr>
              <a:t>BMP</a:t>
            </a:r>
          </a:p>
          <a:p>
            <a:pPr>
              <a:defRPr/>
            </a:pPr>
            <a:r>
              <a:rPr lang="en-US" sz="2000" dirty="0">
                <a:solidFill>
                  <a:schemeClr val="tx2"/>
                </a:solidFill>
                <a:effectLst>
                  <a:outerShdw blurRad="38100" dist="38100" dir="2700000" algn="tl">
                    <a:srgbClr val="000000"/>
                  </a:outerShdw>
                </a:effectLst>
              </a:rPr>
              <a:t>WA C-202     AK DOT&amp;PF 18.00</a:t>
            </a:r>
          </a:p>
          <a:p>
            <a:pPr>
              <a:defRPr/>
            </a:pPr>
            <a:endParaRPr lang="en-US" sz="2000" dirty="0">
              <a:solidFill>
                <a:schemeClr val="tx2"/>
              </a:solidFill>
              <a:effectLst>
                <a:outerShdw blurRad="38100" dist="38100" dir="2700000" algn="tl">
                  <a:srgbClr val="000000"/>
                </a:outerShdw>
              </a:effectLst>
            </a:endParaRPr>
          </a:p>
        </p:txBody>
      </p:sp>
      <p:sp>
        <p:nvSpPr>
          <p:cNvPr id="9" name="TextBox 8"/>
          <p:cNvSpPr txBox="1"/>
          <p:nvPr/>
        </p:nvSpPr>
        <p:spPr>
          <a:xfrm>
            <a:off x="7181774" y="6400800"/>
            <a:ext cx="1124026" cy="369332"/>
          </a:xfrm>
          <a:prstGeom prst="rect">
            <a:avLst/>
          </a:prstGeom>
          <a:noFill/>
        </p:spPr>
        <p:txBody>
          <a:bodyPr wrap="none" rtlCol="0">
            <a:spAutoFit/>
          </a:bodyPr>
          <a:lstStyle/>
          <a:p>
            <a:r>
              <a:rPr lang="en-US" dirty="0" err="1">
                <a:solidFill>
                  <a:schemeClr val="bg1"/>
                </a:solidFill>
              </a:rPr>
              <a:t>Emmonak</a:t>
            </a:r>
            <a:endParaRPr lang="en-US" dirty="0">
              <a:solidFill>
                <a:schemeClr val="bg1"/>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5" descr="10-28-05 00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21506" name="Rectangle 2"/>
          <p:cNvSpPr>
            <a:spLocks noGrp="1" noChangeArrowheads="1"/>
          </p:cNvSpPr>
          <p:nvPr>
            <p:ph type="title"/>
          </p:nvPr>
        </p:nvSpPr>
        <p:spPr>
          <a:xfrm>
            <a:off x="457200" y="0"/>
            <a:ext cx="8229600" cy="838200"/>
          </a:xfrm>
        </p:spPr>
        <p:txBody>
          <a:bodyPr/>
          <a:lstStyle/>
          <a:p>
            <a:pPr eaLnBrk="1" hangingPunct="1">
              <a:defRPr/>
            </a:pPr>
            <a:r>
              <a:rPr lang="en-US" sz="4000" b="1" dirty="0">
                <a:solidFill>
                  <a:schemeClr val="bg2">
                    <a:lumMod val="50000"/>
                  </a:schemeClr>
                </a:solidFill>
              </a:rPr>
              <a:t>RECP = Rolled Erosion Control Product</a:t>
            </a:r>
          </a:p>
        </p:txBody>
      </p:sp>
      <p:sp>
        <p:nvSpPr>
          <p:cNvPr id="21507" name="Rectangle 3"/>
          <p:cNvSpPr>
            <a:spLocks noGrp="1" noChangeArrowheads="1"/>
          </p:cNvSpPr>
          <p:nvPr>
            <p:ph type="body" sz="half" idx="1"/>
          </p:nvPr>
        </p:nvSpPr>
        <p:spPr>
          <a:xfrm>
            <a:off x="76200" y="2819400"/>
            <a:ext cx="9144000" cy="3429000"/>
          </a:xfrm>
        </p:spPr>
        <p:txBody>
          <a:bodyPr>
            <a:noAutofit/>
          </a:bodyPr>
          <a:lstStyle/>
          <a:p>
            <a:pPr eaLnBrk="1" hangingPunct="1">
              <a:lnSpc>
                <a:spcPct val="90000"/>
              </a:lnSpc>
              <a:buClr>
                <a:schemeClr val="tx2"/>
              </a:buClr>
              <a:defRPr/>
            </a:pPr>
            <a:r>
              <a:rPr lang="en-US" sz="4000" b="1" dirty="0">
                <a:effectLst>
                  <a:outerShdw blurRad="38100" dist="38100" dir="2700000" algn="tl">
                    <a:srgbClr val="000000">
                      <a:alpha val="43137"/>
                    </a:srgbClr>
                  </a:outerShdw>
                </a:effectLst>
              </a:rPr>
              <a:t>Reduces Rainfall Impact</a:t>
            </a:r>
          </a:p>
          <a:p>
            <a:pPr eaLnBrk="1" hangingPunct="1">
              <a:lnSpc>
                <a:spcPct val="90000"/>
              </a:lnSpc>
              <a:buClr>
                <a:schemeClr val="tx2"/>
              </a:buClr>
              <a:defRPr/>
            </a:pPr>
            <a:r>
              <a:rPr lang="en-US" sz="4000" b="1" dirty="0">
                <a:effectLst>
                  <a:outerShdw blurRad="38100" dist="38100" dir="2700000" algn="tl">
                    <a:srgbClr val="000000">
                      <a:alpha val="43137"/>
                    </a:srgbClr>
                  </a:outerShdw>
                </a:effectLst>
              </a:rPr>
              <a:t>Helps Establish Vegetation</a:t>
            </a:r>
          </a:p>
          <a:p>
            <a:pPr eaLnBrk="1" hangingPunct="1">
              <a:lnSpc>
                <a:spcPct val="90000"/>
              </a:lnSpc>
              <a:buClr>
                <a:schemeClr val="tx2"/>
              </a:buClr>
              <a:defRPr/>
            </a:pPr>
            <a:r>
              <a:rPr lang="en-US" sz="4000" b="1" dirty="0">
                <a:effectLst>
                  <a:outerShdw blurRad="38100" dist="38100" dir="2700000" algn="tl">
                    <a:srgbClr val="000000">
                      <a:alpha val="43137"/>
                    </a:srgbClr>
                  </a:outerShdw>
                </a:effectLst>
              </a:rPr>
              <a:t>Protects Planted Soils From Erosion</a:t>
            </a:r>
          </a:p>
          <a:p>
            <a:pPr eaLnBrk="1" hangingPunct="1">
              <a:lnSpc>
                <a:spcPct val="90000"/>
              </a:lnSpc>
              <a:buClr>
                <a:schemeClr val="tx2"/>
              </a:buClr>
              <a:defRPr/>
            </a:pPr>
            <a:r>
              <a:rPr lang="en-US" sz="4000" b="1" dirty="0">
                <a:effectLst>
                  <a:outerShdw blurRad="38100" dist="38100" dir="2700000" algn="tl">
                    <a:srgbClr val="000000">
                      <a:alpha val="43137"/>
                    </a:srgbClr>
                  </a:outerShdw>
                </a:effectLst>
              </a:rPr>
              <a:t>Enhances Filtration</a:t>
            </a:r>
          </a:p>
          <a:p>
            <a:pPr eaLnBrk="1" hangingPunct="1">
              <a:lnSpc>
                <a:spcPct val="90000"/>
              </a:lnSpc>
              <a:buClr>
                <a:schemeClr val="tx2"/>
              </a:buClr>
              <a:defRPr/>
            </a:pPr>
            <a:r>
              <a:rPr lang="en-US" sz="4000" b="1" dirty="0">
                <a:effectLst>
                  <a:outerShdw blurRad="38100" dist="38100" dir="2700000" algn="tl">
                    <a:srgbClr val="000000">
                      <a:alpha val="43137"/>
                    </a:srgbClr>
                  </a:outerShdw>
                </a:effectLst>
              </a:rPr>
              <a:t>Traps Sediments</a:t>
            </a:r>
          </a:p>
          <a:p>
            <a:pPr eaLnBrk="1" hangingPunct="1">
              <a:lnSpc>
                <a:spcPct val="90000"/>
              </a:lnSpc>
              <a:buClr>
                <a:schemeClr val="tx2"/>
              </a:buClr>
              <a:defRPr/>
            </a:pPr>
            <a:r>
              <a:rPr lang="en-US" sz="4000" b="1" dirty="0">
                <a:effectLst>
                  <a:outerShdw blurRad="38100" dist="38100" dir="2700000" algn="tl">
                    <a:srgbClr val="000000">
                      <a:alpha val="43137"/>
                    </a:srgbClr>
                  </a:outerShdw>
                </a:effectLst>
              </a:rPr>
              <a:t>Retains Soils for Root Growth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7" descr="IMG_117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22530" name="Rectangle 2"/>
          <p:cNvSpPr>
            <a:spLocks noGrp="1" noChangeArrowheads="1"/>
          </p:cNvSpPr>
          <p:nvPr>
            <p:ph type="title"/>
          </p:nvPr>
        </p:nvSpPr>
        <p:spPr>
          <a:xfrm>
            <a:off x="457200" y="152400"/>
            <a:ext cx="8229600" cy="762000"/>
          </a:xfrm>
        </p:spPr>
        <p:txBody>
          <a:bodyPr/>
          <a:lstStyle/>
          <a:p>
            <a:pPr eaLnBrk="1" hangingPunct="1">
              <a:defRPr/>
            </a:pPr>
            <a:r>
              <a:rPr lang="en-US" b="1"/>
              <a:t>Types of RECPs</a:t>
            </a:r>
          </a:p>
        </p:txBody>
      </p:sp>
      <p:sp>
        <p:nvSpPr>
          <p:cNvPr id="22531" name="Rectangle 3"/>
          <p:cNvSpPr>
            <a:spLocks noGrp="1" noChangeArrowheads="1"/>
          </p:cNvSpPr>
          <p:nvPr>
            <p:ph type="body" sz="half" idx="1"/>
          </p:nvPr>
        </p:nvSpPr>
        <p:spPr>
          <a:xfrm>
            <a:off x="0" y="3733800"/>
            <a:ext cx="8991600" cy="2895600"/>
          </a:xfrm>
        </p:spPr>
        <p:txBody>
          <a:bodyPr/>
          <a:lstStyle/>
          <a:p>
            <a:pPr eaLnBrk="1" hangingPunct="1">
              <a:buClr>
                <a:schemeClr val="tx2"/>
              </a:buClr>
              <a:defRPr/>
            </a:pPr>
            <a:r>
              <a:rPr lang="en-US" sz="4000" b="1"/>
              <a:t>Erosion Control Blankets</a:t>
            </a:r>
          </a:p>
          <a:p>
            <a:pPr eaLnBrk="1" hangingPunct="1">
              <a:buClr>
                <a:schemeClr val="tx2"/>
              </a:buClr>
              <a:defRPr/>
            </a:pPr>
            <a:r>
              <a:rPr lang="en-US" sz="4000" b="1"/>
              <a:t>Mulch Netting</a:t>
            </a:r>
          </a:p>
          <a:p>
            <a:pPr eaLnBrk="1" hangingPunct="1">
              <a:buClr>
                <a:schemeClr val="tx2"/>
              </a:buClr>
              <a:defRPr/>
            </a:pPr>
            <a:r>
              <a:rPr lang="en-US" sz="4000" b="1"/>
              <a:t>Open Weave Textile</a:t>
            </a:r>
          </a:p>
          <a:p>
            <a:pPr eaLnBrk="1" hangingPunct="1">
              <a:buClr>
                <a:schemeClr val="tx2"/>
              </a:buClr>
              <a:defRPr/>
            </a:pPr>
            <a:r>
              <a:rPr lang="en-US" sz="4000" b="1"/>
              <a:t>Turf Reinforcement Mats - TRMs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11EF7-4D59-85B0-AED4-031FDD52D316}"/>
              </a:ext>
            </a:extLst>
          </p:cNvPr>
          <p:cNvSpPr>
            <a:spLocks noGrp="1"/>
          </p:cNvSpPr>
          <p:nvPr>
            <p:ph type="title"/>
          </p:nvPr>
        </p:nvSpPr>
        <p:spPr>
          <a:xfrm>
            <a:off x="457200" y="2743200"/>
            <a:ext cx="8229600" cy="1371600"/>
          </a:xfrm>
        </p:spPr>
        <p:txBody>
          <a:bodyPr>
            <a:normAutofit/>
          </a:bodyPr>
          <a:lstStyle/>
          <a:p>
            <a:r>
              <a:rPr lang="en-US" sz="1800" dirty="0"/>
              <a:t>Add RECP Part 1 Video </a:t>
            </a:r>
          </a:p>
        </p:txBody>
      </p:sp>
    </p:spTree>
    <p:extLst>
      <p:ext uri="{BB962C8B-B14F-4D97-AF65-F5344CB8AC3E}">
        <p14:creationId xmlns:p14="http://schemas.microsoft.com/office/powerpoint/2010/main" val="8362634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pic>
        <p:nvPicPr>
          <p:cNvPr id="3" name="Picture 2"/>
          <p:cNvPicPr>
            <a:picLocks noChangeAspect="1" noChangeArrowheads="1"/>
          </p:cNvPicPr>
          <p:nvPr/>
        </p:nvPicPr>
        <p:blipFill>
          <a:blip r:embed="rId3" cstate="print"/>
          <a:srcRect/>
          <a:stretch>
            <a:fillRect/>
          </a:stretch>
        </p:blipFill>
        <p:spPr bwMode="auto">
          <a:xfrm>
            <a:off x="7400925" y="5248275"/>
            <a:ext cx="1743075" cy="1609725"/>
          </a:xfrm>
          <a:prstGeom prst="rect">
            <a:avLst/>
          </a:prstGeom>
          <a:noFill/>
          <a:ln w="9525">
            <a:noFill/>
            <a:miter lim="800000"/>
            <a:headEnd/>
            <a:tailEnd/>
          </a:ln>
          <a:effectLst>
            <a:innerShdw blurRad="114300">
              <a:prstClr val="black"/>
            </a:inn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3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04800" y="1905000"/>
            <a:ext cx="1600200" cy="1477780"/>
          </a:xfrm>
          <a:prstGeom prst="rect">
            <a:avLst/>
          </a:prstGeom>
          <a:noFill/>
          <a:ln w="9525">
            <a:noFill/>
            <a:miter lim="800000"/>
            <a:headEnd/>
            <a:tailEnd/>
          </a:ln>
          <a:effectLst>
            <a:innerShdw blurRad="114300">
              <a:prstClr val="black"/>
            </a:innerShdw>
          </a:effectLst>
        </p:spPr>
      </p:pic>
      <p:pic>
        <p:nvPicPr>
          <p:cNvPr id="21507"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09800" y="304800"/>
            <a:ext cx="6718300" cy="6248400"/>
          </a:xfrm>
          <a:prstGeom prst="rect">
            <a:avLst/>
          </a:prstGeom>
          <a:noFill/>
          <a:ln w="9525">
            <a:noFill/>
            <a:miter lim="800000"/>
            <a:headEnd/>
            <a:tailEnd/>
          </a:ln>
        </p:spPr>
      </p:pic>
      <p:sp>
        <p:nvSpPr>
          <p:cNvPr id="21508" name="TextBox 4"/>
          <p:cNvSpPr txBox="1">
            <a:spLocks noChangeArrowheads="1"/>
          </p:cNvSpPr>
          <p:nvPr/>
        </p:nvSpPr>
        <p:spPr bwMode="auto">
          <a:xfrm>
            <a:off x="0" y="304800"/>
            <a:ext cx="1982788" cy="1323975"/>
          </a:xfrm>
          <a:prstGeom prst="rect">
            <a:avLst/>
          </a:prstGeom>
          <a:noFill/>
          <a:ln w="9525">
            <a:noFill/>
            <a:miter lim="800000"/>
            <a:headEnd/>
            <a:tailEnd/>
          </a:ln>
        </p:spPr>
        <p:txBody>
          <a:bodyPr wrap="none">
            <a:spAutoFit/>
          </a:bodyPr>
          <a:lstStyle/>
          <a:p>
            <a:r>
              <a:rPr lang="en-US" sz="2000"/>
              <a:t>ECTC</a:t>
            </a:r>
          </a:p>
          <a:p>
            <a:r>
              <a:rPr lang="en-US" sz="2000"/>
              <a:t>Categories</a:t>
            </a:r>
          </a:p>
          <a:p>
            <a:r>
              <a:rPr lang="en-US" sz="2000"/>
              <a:t>Cross Referenced</a:t>
            </a:r>
          </a:p>
          <a:p>
            <a:r>
              <a:rPr lang="en-US" sz="2000"/>
              <a:t>With Product</a:t>
            </a:r>
          </a:p>
        </p:txBody>
      </p:sp>
      <p:pic>
        <p:nvPicPr>
          <p:cNvPr id="1027" name="Picture 3"/>
          <p:cNvPicPr>
            <a:picLocks noChangeAspect="1" noChangeArrowheads="1"/>
          </p:cNvPicPr>
          <p:nvPr/>
        </p:nvPicPr>
        <p:blipFill>
          <a:blip r:embed="rId4" cstate="print"/>
          <a:srcRect/>
          <a:stretch>
            <a:fillRect/>
          </a:stretch>
        </p:blipFill>
        <p:spPr bwMode="auto">
          <a:xfrm>
            <a:off x="304800" y="3657600"/>
            <a:ext cx="1600200" cy="1489076"/>
          </a:xfrm>
          <a:prstGeom prst="rect">
            <a:avLst/>
          </a:prstGeom>
          <a:noFill/>
          <a:ln w="9525">
            <a:noFill/>
            <a:miter lim="800000"/>
            <a:headEnd/>
            <a:tailEnd/>
          </a:ln>
          <a:effectLst>
            <a:innerShdw blurRad="114300">
              <a:prstClr val="black"/>
            </a:innerShdw>
          </a:effectLst>
        </p:spPr>
      </p:pic>
      <p:pic>
        <p:nvPicPr>
          <p:cNvPr id="21510" name="Picture 4"/>
          <p:cNvPicPr>
            <a:picLocks noChangeAspect="1" noChangeArrowheads="1"/>
          </p:cNvPicPr>
          <p:nvPr/>
        </p:nvPicPr>
        <p:blipFill>
          <a:blip r:embed="rId5" cstate="print"/>
          <a:srcRect/>
          <a:stretch>
            <a:fillRect/>
          </a:stretch>
        </p:blipFill>
        <p:spPr bwMode="auto">
          <a:xfrm>
            <a:off x="152400" y="5257800"/>
            <a:ext cx="1905000" cy="638175"/>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alex\Pictures\best\Emmonak Clinic Rd 8-03-10 019.jpg"/>
          <p:cNvPicPr>
            <a:picLocks noChangeAspect="1" noChangeArrowheads="1"/>
          </p:cNvPicPr>
          <p:nvPr/>
        </p:nvPicPr>
        <p:blipFill>
          <a:blip r:embed="rId2" cstate="email">
            <a:lum bright="-11000" contrast="9000"/>
            <a:extLst>
              <a:ext uri="{28A0092B-C50C-407E-A947-70E740481C1C}">
                <a14:useLocalDpi xmlns:a14="http://schemas.microsoft.com/office/drawing/2010/main"/>
              </a:ext>
            </a:extLst>
          </a:blip>
          <a:srcRect/>
          <a:stretch>
            <a:fillRect/>
          </a:stretch>
        </p:blipFill>
        <p:spPr bwMode="auto">
          <a:xfrm>
            <a:off x="0" y="1066800"/>
            <a:ext cx="9132618" cy="5791200"/>
          </a:xfrm>
          <a:prstGeom prst="rect">
            <a:avLst/>
          </a:prstGeom>
          <a:noFill/>
          <a:effectLst>
            <a:innerShdw blurRad="114300">
              <a:prstClr val="black"/>
            </a:innerShdw>
          </a:effectLst>
        </p:spPr>
      </p:pic>
      <p:sp>
        <p:nvSpPr>
          <p:cNvPr id="80898" name="Rectangle 2"/>
          <p:cNvSpPr>
            <a:spLocks noGrp="1" noChangeArrowheads="1"/>
          </p:cNvSpPr>
          <p:nvPr>
            <p:ph type="title"/>
          </p:nvPr>
        </p:nvSpPr>
        <p:spPr>
          <a:xfrm>
            <a:off x="457200" y="0"/>
            <a:ext cx="8229600" cy="1066800"/>
          </a:xfrm>
        </p:spPr>
        <p:txBody>
          <a:bodyPr/>
          <a:lstStyle/>
          <a:p>
            <a:pPr eaLnBrk="1" hangingPunct="1">
              <a:defRPr/>
            </a:pPr>
            <a:r>
              <a:rPr lang="en-US" b="1" dirty="0"/>
              <a:t>RECPs in Channels</a:t>
            </a:r>
          </a:p>
        </p:txBody>
      </p:sp>
      <p:sp>
        <p:nvSpPr>
          <p:cNvPr id="80899" name="Rectangle 3"/>
          <p:cNvSpPr>
            <a:spLocks noGrp="1" noChangeArrowheads="1"/>
          </p:cNvSpPr>
          <p:nvPr>
            <p:ph type="body" sz="half" idx="1"/>
          </p:nvPr>
        </p:nvSpPr>
        <p:spPr>
          <a:xfrm>
            <a:off x="0" y="1066800"/>
            <a:ext cx="3429000" cy="3505200"/>
          </a:xfrm>
          <a:solidFill>
            <a:srgbClr val="128415">
              <a:alpha val="85882"/>
            </a:srgbClr>
          </a:solidFill>
        </p:spPr>
        <p:txBody>
          <a:bodyPr>
            <a:normAutofit/>
          </a:bodyPr>
          <a:lstStyle/>
          <a:p>
            <a:pPr eaLnBrk="1" hangingPunct="1">
              <a:lnSpc>
                <a:spcPct val="90000"/>
              </a:lnSpc>
              <a:buClr>
                <a:schemeClr val="tx2"/>
              </a:buClr>
              <a:defRPr/>
            </a:pPr>
            <a:r>
              <a:rPr lang="en-US" sz="2800" b="1" dirty="0"/>
              <a:t>Grade, Smooth and Compact Channel</a:t>
            </a:r>
          </a:p>
          <a:p>
            <a:pPr eaLnBrk="1" hangingPunct="1">
              <a:lnSpc>
                <a:spcPct val="90000"/>
              </a:lnSpc>
              <a:buClr>
                <a:schemeClr val="tx2"/>
              </a:buClr>
              <a:defRPr/>
            </a:pPr>
            <a:r>
              <a:rPr lang="en-US" sz="2800" b="1" dirty="0"/>
              <a:t>Seed &amp; Amend Soils Properly</a:t>
            </a:r>
          </a:p>
          <a:p>
            <a:pPr>
              <a:lnSpc>
                <a:spcPct val="90000"/>
              </a:lnSpc>
              <a:buClr>
                <a:schemeClr val="tx2"/>
              </a:buClr>
              <a:defRPr/>
            </a:pPr>
            <a:r>
              <a:rPr lang="en-US" sz="2800" b="1" dirty="0"/>
              <a:t>Dig 6x6” Trench at  Beginning of Flow</a:t>
            </a:r>
          </a:p>
          <a:p>
            <a:pPr eaLnBrk="1" hangingPunct="1">
              <a:lnSpc>
                <a:spcPct val="90000"/>
              </a:lnSpc>
              <a:buClr>
                <a:schemeClr val="tx2"/>
              </a:buClr>
              <a:defRPr/>
            </a:pPr>
            <a:r>
              <a:rPr lang="en-US" sz="2800" b="1" dirty="0"/>
              <a:t>Rollout RECP in Direction of Flow </a:t>
            </a:r>
          </a:p>
        </p:txBody>
      </p:sp>
      <p:sp>
        <p:nvSpPr>
          <p:cNvPr id="7" name="TextBox 6"/>
          <p:cNvSpPr txBox="1"/>
          <p:nvPr/>
        </p:nvSpPr>
        <p:spPr>
          <a:xfrm>
            <a:off x="457200" y="6381690"/>
            <a:ext cx="1229824" cy="400110"/>
          </a:xfrm>
          <a:prstGeom prst="rect">
            <a:avLst/>
          </a:prstGeom>
          <a:noFill/>
        </p:spPr>
        <p:txBody>
          <a:bodyPr wrap="none" rtlCol="0">
            <a:spAutoFit/>
          </a:bodyPr>
          <a:lstStyle/>
          <a:p>
            <a:r>
              <a:rPr lang="en-US" sz="2000" dirty="0" err="1">
                <a:solidFill>
                  <a:schemeClr val="bg1"/>
                </a:solidFill>
              </a:rPr>
              <a:t>Emmonak</a:t>
            </a:r>
            <a:endParaRPr lang="en-US" sz="2000" dirty="0">
              <a:solidFill>
                <a:schemeClr val="bg1"/>
              </a:solidFill>
            </a:endParaRPr>
          </a:p>
        </p:txBody>
      </p:sp>
      <p:sp>
        <p:nvSpPr>
          <p:cNvPr id="6" name="TextBox 5"/>
          <p:cNvSpPr txBox="1"/>
          <p:nvPr/>
        </p:nvSpPr>
        <p:spPr>
          <a:xfrm>
            <a:off x="7216114" y="381000"/>
            <a:ext cx="1775486" cy="369332"/>
          </a:xfrm>
          <a:prstGeom prst="rect">
            <a:avLst/>
          </a:prstGeom>
          <a:noFill/>
        </p:spPr>
        <p:txBody>
          <a:bodyPr wrap="none" rtlCol="0">
            <a:spAutoFit/>
          </a:bodyPr>
          <a:lstStyle/>
          <a:p>
            <a:r>
              <a:rPr lang="en-US" dirty="0"/>
              <a:t>ECTC RECP Video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457200" y="304800"/>
            <a:ext cx="8229600" cy="1371600"/>
          </a:xfrm>
        </p:spPr>
        <p:txBody>
          <a:bodyPr/>
          <a:lstStyle/>
          <a:p>
            <a:pPr eaLnBrk="1" hangingPunct="1">
              <a:defRPr/>
            </a:pPr>
            <a:r>
              <a:rPr lang="en-US" sz="4000" b="1"/>
              <a:t>Important Keys for RECPs in Channels</a:t>
            </a:r>
          </a:p>
        </p:txBody>
      </p:sp>
      <p:sp>
        <p:nvSpPr>
          <p:cNvPr id="82947" name="Rectangle 3"/>
          <p:cNvSpPr>
            <a:spLocks noGrp="1" noChangeArrowheads="1"/>
          </p:cNvSpPr>
          <p:nvPr>
            <p:ph type="body" idx="1"/>
          </p:nvPr>
        </p:nvSpPr>
        <p:spPr>
          <a:xfrm>
            <a:off x="457200" y="2051050"/>
            <a:ext cx="8229600" cy="3740150"/>
          </a:xfrm>
        </p:spPr>
        <p:txBody>
          <a:bodyPr>
            <a:normAutofit lnSpcReduction="10000"/>
          </a:bodyPr>
          <a:lstStyle/>
          <a:p>
            <a:pPr eaLnBrk="1" hangingPunct="1">
              <a:lnSpc>
                <a:spcPct val="90000"/>
              </a:lnSpc>
              <a:buClr>
                <a:schemeClr val="tx2"/>
              </a:buClr>
              <a:defRPr/>
            </a:pPr>
            <a:r>
              <a:rPr lang="en-US" b="1"/>
              <a:t>Start in Center &amp; Work Up Channel Sides in Larger Channels</a:t>
            </a:r>
          </a:p>
          <a:p>
            <a:pPr eaLnBrk="1" hangingPunct="1">
              <a:lnSpc>
                <a:spcPct val="90000"/>
              </a:lnSpc>
              <a:buClr>
                <a:schemeClr val="tx2"/>
              </a:buClr>
              <a:defRPr/>
            </a:pPr>
            <a:r>
              <a:rPr lang="en-US" b="1"/>
              <a:t>Minimize Seams &amp; Avoid Seams in Area of Concentrated Flows in Larger Channels</a:t>
            </a:r>
          </a:p>
          <a:p>
            <a:pPr eaLnBrk="1" hangingPunct="1">
              <a:lnSpc>
                <a:spcPct val="90000"/>
              </a:lnSpc>
              <a:buClr>
                <a:schemeClr val="tx2"/>
              </a:buClr>
              <a:defRPr/>
            </a:pPr>
            <a:r>
              <a:rPr lang="en-US" b="1"/>
              <a:t>The Higher the Expected Flow the More Staples Will be Required</a:t>
            </a:r>
          </a:p>
          <a:p>
            <a:pPr eaLnBrk="1" hangingPunct="1">
              <a:lnSpc>
                <a:spcPct val="90000"/>
              </a:lnSpc>
              <a:buClr>
                <a:schemeClr val="tx2"/>
              </a:buClr>
              <a:defRPr/>
            </a:pPr>
            <a:r>
              <a:rPr lang="en-US" b="1"/>
              <a:t>TRMs Should Be Used When Water Velocity &amp; Sheer Stress is High</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lex\Pictures\best\P9170431.JPG"/>
          <p:cNvPicPr>
            <a:picLocks noChangeAspect="1" noChangeArrowheads="1"/>
          </p:cNvPicPr>
          <p:nvPr/>
        </p:nvPicPr>
        <p:blipFill>
          <a:blip r:embed="rId2" cstate="email">
            <a:lum bright="-17000" contrast="8000"/>
            <a:extLst>
              <a:ext uri="{28A0092B-C50C-407E-A947-70E740481C1C}">
                <a14:useLocalDpi xmlns:a14="http://schemas.microsoft.com/office/drawing/2010/main"/>
              </a:ext>
            </a:extLst>
          </a:blip>
          <a:srcRect/>
          <a:stretch>
            <a:fillRect/>
          </a:stretch>
        </p:blipFill>
        <p:spPr bwMode="auto">
          <a:xfrm>
            <a:off x="0" y="838200"/>
            <a:ext cx="9144000" cy="6019800"/>
          </a:xfrm>
          <a:prstGeom prst="rect">
            <a:avLst/>
          </a:prstGeom>
          <a:noFill/>
          <a:effectLst>
            <a:innerShdw blurRad="114300">
              <a:prstClr val="black"/>
            </a:innerShdw>
          </a:effectLst>
        </p:spPr>
      </p:pic>
      <p:sp>
        <p:nvSpPr>
          <p:cNvPr id="83970" name="Rectangle 2"/>
          <p:cNvSpPr>
            <a:spLocks noGrp="1" noChangeArrowheads="1"/>
          </p:cNvSpPr>
          <p:nvPr>
            <p:ph type="title"/>
          </p:nvPr>
        </p:nvSpPr>
        <p:spPr>
          <a:xfrm>
            <a:off x="0" y="0"/>
            <a:ext cx="9144000" cy="762000"/>
          </a:xfrm>
        </p:spPr>
        <p:txBody>
          <a:bodyPr>
            <a:normAutofit/>
          </a:bodyPr>
          <a:lstStyle/>
          <a:p>
            <a:pPr eaLnBrk="1" hangingPunct="1">
              <a:defRPr/>
            </a:pPr>
            <a:r>
              <a:rPr lang="en-US" b="1" dirty="0">
                <a:effectLst>
                  <a:outerShdw blurRad="38100" dist="38100" dir="2700000" algn="tl">
                    <a:srgbClr val="000000">
                      <a:alpha val="43137"/>
                    </a:srgbClr>
                  </a:outerShdw>
                </a:effectLst>
              </a:rPr>
              <a:t>RECPs in Arid Climate Channels</a:t>
            </a:r>
          </a:p>
        </p:txBody>
      </p:sp>
      <p:sp>
        <p:nvSpPr>
          <p:cNvPr id="83971" name="Rectangle 3"/>
          <p:cNvSpPr>
            <a:spLocks noGrp="1" noChangeArrowheads="1"/>
          </p:cNvSpPr>
          <p:nvPr>
            <p:ph type="body" sz="half" idx="1"/>
          </p:nvPr>
        </p:nvSpPr>
        <p:spPr>
          <a:xfrm>
            <a:off x="76200" y="5029200"/>
            <a:ext cx="9067800" cy="1752600"/>
          </a:xfrm>
        </p:spPr>
        <p:txBody>
          <a:bodyPr>
            <a:noAutofit/>
          </a:bodyPr>
          <a:lstStyle/>
          <a:p>
            <a:pPr eaLnBrk="1" hangingPunct="1">
              <a:buClr>
                <a:schemeClr val="tx2"/>
              </a:buClr>
              <a:defRPr/>
            </a:pPr>
            <a:r>
              <a:rPr lang="en-US" b="1" dirty="0">
                <a:effectLst>
                  <a:outerShdw blurRad="38100" dist="38100" dir="2700000" algn="tl">
                    <a:srgbClr val="000000">
                      <a:alpha val="43137"/>
                    </a:srgbClr>
                  </a:outerShdw>
                </a:effectLst>
              </a:rPr>
              <a:t>Synthetic RECPs Work Better in Dry Conditions</a:t>
            </a:r>
          </a:p>
          <a:p>
            <a:pPr eaLnBrk="1" hangingPunct="1">
              <a:buClr>
                <a:schemeClr val="tx2"/>
              </a:buClr>
              <a:defRPr/>
            </a:pPr>
            <a:r>
              <a:rPr lang="en-US" b="1" dirty="0">
                <a:effectLst>
                  <a:outerShdw blurRad="38100" dist="38100" dir="2700000" algn="tl">
                    <a:srgbClr val="000000">
                      <a:alpha val="43137"/>
                    </a:srgbClr>
                  </a:outerShdw>
                </a:effectLst>
              </a:rPr>
              <a:t>Vegetation is Sparse &amp; Grows Slow</a:t>
            </a:r>
          </a:p>
          <a:p>
            <a:pPr>
              <a:buClr>
                <a:schemeClr val="tx2"/>
              </a:buClr>
              <a:defRPr/>
            </a:pPr>
            <a:r>
              <a:rPr lang="en-US" b="1" dirty="0">
                <a:effectLst>
                  <a:outerShdw blurRad="38100" dist="38100" dir="2700000" algn="tl">
                    <a:srgbClr val="000000">
                      <a:alpha val="43137"/>
                    </a:srgbClr>
                  </a:outerShdw>
                </a:effectLst>
              </a:rPr>
              <a:t>They Last Longer</a:t>
            </a:r>
          </a:p>
          <a:p>
            <a:pPr eaLnBrk="1" hangingPunct="1">
              <a:defRPr/>
            </a:pPr>
            <a:endParaRPr lang="en-US" b="1" dirty="0">
              <a:effectLst>
                <a:outerShdw blurRad="38100" dist="38100" dir="2700000" algn="tl">
                  <a:srgbClr val="000000">
                    <a:alpha val="43137"/>
                  </a:srgbClr>
                </a:outerShdw>
              </a:effectLst>
            </a:endParaRPr>
          </a:p>
        </p:txBody>
      </p:sp>
      <p:sp>
        <p:nvSpPr>
          <p:cNvPr id="7" name="TextBox 6"/>
          <p:cNvSpPr txBox="1"/>
          <p:nvPr/>
        </p:nvSpPr>
        <p:spPr>
          <a:xfrm>
            <a:off x="8281071" y="6400800"/>
            <a:ext cx="862929" cy="369332"/>
          </a:xfrm>
          <a:prstGeom prst="rect">
            <a:avLst/>
          </a:prstGeom>
          <a:noFill/>
        </p:spPr>
        <p:txBody>
          <a:bodyPr wrap="none" rtlCol="0">
            <a:spAutoFit/>
          </a:bodyPr>
          <a:lstStyle/>
          <a:p>
            <a:r>
              <a:rPr lang="en-US" dirty="0">
                <a:effectLst>
                  <a:outerShdw blurRad="38100" dist="38100" dir="2700000" algn="tl">
                    <a:srgbClr val="000000">
                      <a:alpha val="43137"/>
                    </a:srgbClr>
                  </a:outerShdw>
                </a:effectLst>
              </a:rPr>
              <a:t>Barrow</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381000" y="-152400"/>
            <a:ext cx="8229600" cy="1371600"/>
          </a:xfrm>
        </p:spPr>
        <p:txBody>
          <a:bodyPr/>
          <a:lstStyle/>
          <a:p>
            <a:pPr eaLnBrk="1" hangingPunct="1">
              <a:defRPr/>
            </a:pPr>
            <a:r>
              <a:rPr lang="en-US" sz="4800" b="1"/>
              <a:t>Check Dams</a:t>
            </a:r>
          </a:p>
        </p:txBody>
      </p:sp>
      <p:pic>
        <p:nvPicPr>
          <p:cNvPr id="48131" name="Picture 5" descr="4-6-06 00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66800" y="1143000"/>
            <a:ext cx="7086600" cy="5314950"/>
          </a:xfrm>
          <a:prstGeom prst="rect">
            <a:avLst/>
          </a:prstGeom>
          <a:noFill/>
          <a:ln w="9525">
            <a:noFill/>
            <a:miter lim="800000"/>
            <a:headEnd/>
            <a:tailEnd/>
          </a:ln>
        </p:spPr>
      </p:pic>
      <p:pic>
        <p:nvPicPr>
          <p:cNvPr id="85000" name="Picture 8" descr="4-6-06 010"/>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5000"/>
                                        </p:tgtEl>
                                        <p:attrNameLst>
                                          <p:attrName>style.visibility</p:attrName>
                                        </p:attrNameLst>
                                      </p:cBhvr>
                                      <p:to>
                                        <p:strVal val="visible"/>
                                      </p:to>
                                    </p:set>
                                    <p:animEffect transition="in" filter="fade">
                                      <p:cBhvr>
                                        <p:cTn id="7" dur="2000"/>
                                        <p:tgtEl>
                                          <p:spTgt spid="850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457200" y="0"/>
            <a:ext cx="8229600" cy="1143000"/>
          </a:xfrm>
        </p:spPr>
        <p:txBody>
          <a:bodyPr/>
          <a:lstStyle/>
          <a:p>
            <a:pPr eaLnBrk="1" hangingPunct="1">
              <a:defRPr/>
            </a:pPr>
            <a:r>
              <a:rPr lang="en-US" sz="4800" b="1"/>
              <a:t>Check Dam Design</a:t>
            </a:r>
          </a:p>
        </p:txBody>
      </p:sp>
      <p:sp>
        <p:nvSpPr>
          <p:cNvPr id="86019" name="Rectangle 3"/>
          <p:cNvSpPr>
            <a:spLocks noGrp="1" noChangeArrowheads="1"/>
          </p:cNvSpPr>
          <p:nvPr>
            <p:ph type="body" sz="half" idx="1"/>
          </p:nvPr>
        </p:nvSpPr>
        <p:spPr>
          <a:xfrm>
            <a:off x="0" y="990600"/>
            <a:ext cx="9144000" cy="1828800"/>
          </a:xfrm>
        </p:spPr>
        <p:txBody>
          <a:bodyPr/>
          <a:lstStyle/>
          <a:p>
            <a:pPr eaLnBrk="1" hangingPunct="1">
              <a:buClr>
                <a:schemeClr val="tx2"/>
              </a:buClr>
              <a:defRPr/>
            </a:pPr>
            <a:r>
              <a:rPr lang="en-US" sz="2400" b="1" dirty="0"/>
              <a:t>Check Dams Should Be Low in Middle to Allow Water Spillover</a:t>
            </a:r>
          </a:p>
          <a:p>
            <a:pPr eaLnBrk="1" hangingPunct="1">
              <a:buClr>
                <a:schemeClr val="tx2"/>
              </a:buClr>
              <a:defRPr/>
            </a:pPr>
            <a:r>
              <a:rPr lang="en-US" sz="2400" b="1" dirty="0"/>
              <a:t>Do Not Let Water Flow Around Sides</a:t>
            </a:r>
          </a:p>
          <a:p>
            <a:pPr eaLnBrk="1" hangingPunct="1">
              <a:buClr>
                <a:schemeClr val="tx2"/>
              </a:buClr>
              <a:defRPr/>
            </a:pPr>
            <a:r>
              <a:rPr lang="en-US" sz="2400" b="1" dirty="0"/>
              <a:t>Sediment Should Collect Behind Dams</a:t>
            </a:r>
          </a:p>
          <a:p>
            <a:pPr eaLnBrk="1" hangingPunct="1">
              <a:buClr>
                <a:schemeClr val="tx2"/>
              </a:buClr>
              <a:defRPr/>
            </a:pPr>
            <a:r>
              <a:rPr lang="en-US" sz="2400" b="1" dirty="0"/>
              <a:t>Bottom of Check Dam Should Be Equal Height with Top of Next Dam</a:t>
            </a:r>
          </a:p>
          <a:p>
            <a:pPr eaLnBrk="1" hangingPunct="1">
              <a:defRPr/>
            </a:pPr>
            <a:endParaRPr lang="en-US" sz="2400" dirty="0"/>
          </a:p>
        </p:txBody>
      </p:sp>
      <p:pic>
        <p:nvPicPr>
          <p:cNvPr id="117762" name="Picture 2" descr="http://www.wsi.nrcs.usda.gov/products/w2q/wtec/files/pollu/gif/ny-fg521.gif"/>
          <p:cNvPicPr>
            <a:picLocks noChangeAspect="1" noChangeArrowheads="1"/>
          </p:cNvPicPr>
          <p:nvPr/>
        </p:nvPicPr>
        <p:blipFill>
          <a:blip r:embed="rId2" cstate="print"/>
          <a:srcRect/>
          <a:stretch>
            <a:fillRect/>
          </a:stretch>
        </p:blipFill>
        <p:spPr bwMode="auto">
          <a:xfrm>
            <a:off x="1447800" y="2895600"/>
            <a:ext cx="6096000" cy="3800475"/>
          </a:xfrm>
          <a:prstGeom prst="rect">
            <a:avLst/>
          </a:prstGeom>
          <a:noFill/>
        </p:spPr>
      </p:pic>
    </p:spTree>
  </p:cSld>
  <p:clrMapOvr>
    <a:overrideClrMapping bg1="dk1" tx1="lt1" bg2="dk2" tx2="lt2" accent1="accent1" accent2="accent2" accent3="accent3" accent4="accent4" accent5="accent5" accent6="accent6" hlink="hlink" folHlink="folHlink"/>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4" descr="IMG_0688"/>
          <p:cNvPicPr>
            <a:picLocks noChangeAspect="1" noChangeArrowheads="1"/>
          </p:cNvPicPr>
          <p:nvPr/>
        </p:nvPicPr>
        <p:blipFill>
          <a:blip r:embed="rId2" cstate="email">
            <a:lum bright="-3000" contrast="7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146439" name="Freeform 7"/>
          <p:cNvSpPr>
            <a:spLocks/>
          </p:cNvSpPr>
          <p:nvPr/>
        </p:nvSpPr>
        <p:spPr bwMode="auto">
          <a:xfrm>
            <a:off x="3276600" y="3352800"/>
            <a:ext cx="1295400" cy="1371600"/>
          </a:xfrm>
          <a:custGeom>
            <a:avLst/>
            <a:gdLst>
              <a:gd name="T0" fmla="*/ 2147483647 w 624"/>
              <a:gd name="T1" fmla="*/ 0 h 768"/>
              <a:gd name="T2" fmla="*/ 2147483647 w 624"/>
              <a:gd name="T3" fmla="*/ 2147483647 h 768"/>
              <a:gd name="T4" fmla="*/ 2147483647 w 624"/>
              <a:gd name="T5" fmla="*/ 2147483647 h 768"/>
              <a:gd name="T6" fmla="*/ 0 60000 65536"/>
              <a:gd name="T7" fmla="*/ 0 60000 65536"/>
              <a:gd name="T8" fmla="*/ 0 60000 65536"/>
              <a:gd name="T9" fmla="*/ 0 w 624"/>
              <a:gd name="T10" fmla="*/ 0 h 768"/>
              <a:gd name="T11" fmla="*/ 624 w 624"/>
              <a:gd name="T12" fmla="*/ 768 h 768"/>
            </a:gdLst>
            <a:ahLst/>
            <a:cxnLst>
              <a:cxn ang="T6">
                <a:pos x="T0" y="T1"/>
              </a:cxn>
              <a:cxn ang="T7">
                <a:pos x="T2" y="T3"/>
              </a:cxn>
              <a:cxn ang="T8">
                <a:pos x="T4" y="T5"/>
              </a:cxn>
            </a:cxnLst>
            <a:rect l="T9" t="T10" r="T11" b="T12"/>
            <a:pathLst>
              <a:path w="624" h="768">
                <a:moveTo>
                  <a:pt x="336" y="0"/>
                </a:moveTo>
                <a:cubicBezTo>
                  <a:pt x="168" y="56"/>
                  <a:pt x="0" y="112"/>
                  <a:pt x="48" y="240"/>
                </a:cubicBezTo>
                <a:cubicBezTo>
                  <a:pt x="96" y="368"/>
                  <a:pt x="528" y="680"/>
                  <a:pt x="624" y="768"/>
                </a:cubicBezTo>
              </a:path>
            </a:pathLst>
          </a:custGeom>
          <a:noFill/>
          <a:ln w="79375">
            <a:solidFill>
              <a:srgbClr val="0000FF"/>
            </a:solidFill>
            <a:round/>
            <a:headEnd/>
            <a:tailEnd type="triangle" w="lg" len="sm"/>
          </a:ln>
        </p:spPr>
        <p:txBody>
          <a:bodyPr/>
          <a:lstStyle/>
          <a:p>
            <a:endParaRPr lang="en-US"/>
          </a:p>
        </p:txBody>
      </p:sp>
      <p:sp>
        <p:nvSpPr>
          <p:cNvPr id="49156" name="Text Box 8"/>
          <p:cNvSpPr txBox="1">
            <a:spLocks noChangeArrowheads="1"/>
          </p:cNvSpPr>
          <p:nvPr/>
        </p:nvSpPr>
        <p:spPr bwMode="auto">
          <a:xfrm>
            <a:off x="280552" y="2849940"/>
            <a:ext cx="2310248" cy="1569660"/>
          </a:xfrm>
          <a:prstGeom prst="rect">
            <a:avLst/>
          </a:prstGeom>
          <a:noFill/>
          <a:ln w="9525">
            <a:noFill/>
            <a:miter lim="800000"/>
            <a:headEnd/>
            <a:tailEnd/>
          </a:ln>
        </p:spPr>
        <p:txBody>
          <a:bodyPr wrap="none">
            <a:spAutoFit/>
          </a:bodyPr>
          <a:lstStyle/>
          <a:p>
            <a:pPr algn="ctr"/>
            <a:r>
              <a:rPr lang="en-US" sz="3200" b="1" dirty="0">
                <a:solidFill>
                  <a:schemeClr val="bg1"/>
                </a:solidFill>
              </a:rPr>
              <a:t>Beware of</a:t>
            </a:r>
          </a:p>
          <a:p>
            <a:pPr algn="ctr"/>
            <a:r>
              <a:rPr lang="en-US" sz="3200" b="1" dirty="0">
                <a:solidFill>
                  <a:schemeClr val="bg1"/>
                </a:solidFill>
              </a:rPr>
              <a:t>The End Run</a:t>
            </a:r>
          </a:p>
          <a:p>
            <a:pPr algn="ctr"/>
            <a:r>
              <a:rPr lang="en-US" sz="3200" b="1" dirty="0">
                <a:solidFill>
                  <a:schemeClr val="bg1"/>
                </a:solidFill>
              </a:rPr>
              <a:t>Check Dam</a:t>
            </a:r>
          </a:p>
        </p:txBody>
      </p:sp>
      <p:sp>
        <p:nvSpPr>
          <p:cNvPr id="5" name="TextBox 4"/>
          <p:cNvSpPr txBox="1"/>
          <p:nvPr/>
        </p:nvSpPr>
        <p:spPr>
          <a:xfrm>
            <a:off x="6490941" y="6412468"/>
            <a:ext cx="2576859" cy="369332"/>
          </a:xfrm>
          <a:prstGeom prst="rect">
            <a:avLst/>
          </a:prstGeom>
          <a:noFill/>
        </p:spPr>
        <p:txBody>
          <a:bodyPr wrap="none" rtlCol="0">
            <a:spAutoFit/>
          </a:bodyPr>
          <a:lstStyle/>
          <a:p>
            <a:r>
              <a:rPr lang="en-US" dirty="0"/>
              <a:t>Glenn Hwy at Hicks Creek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6439"/>
                                        </p:tgtEl>
                                        <p:attrNameLst>
                                          <p:attrName>style.visibility</p:attrName>
                                        </p:attrNameLst>
                                      </p:cBhvr>
                                      <p:to>
                                        <p:strVal val="visible"/>
                                      </p:to>
                                    </p:set>
                                    <p:animEffect transition="in" filter="fade">
                                      <p:cBhvr>
                                        <p:cTn id="7" dur="2000"/>
                                        <p:tgtEl>
                                          <p:spTgt spid="1464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9"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9-20-05 001"/>
          <p:cNvPicPr preferRelativeResize="0">
            <a:picLocks noChangeArrowheads="1"/>
          </p:cNvPicPr>
          <p:nvPr/>
        </p:nvPicPr>
        <p:blipFill>
          <a:blip r:embed="rId3" cstate="email">
            <a:lum bright="12000"/>
            <a:extLst>
              <a:ext uri="{28A0092B-C50C-407E-A947-70E740481C1C}">
                <a14:useLocalDpi xmlns:a14="http://schemas.microsoft.com/office/drawing/2010/main"/>
              </a:ext>
            </a:extLst>
          </a:blip>
          <a:srcRect/>
          <a:stretch>
            <a:fillRect/>
          </a:stretch>
        </p:blipFill>
        <p:spPr bwMode="auto">
          <a:xfrm>
            <a:off x="3175" y="1588"/>
            <a:ext cx="9140825" cy="6856412"/>
          </a:xfrm>
          <a:prstGeom prst="rect">
            <a:avLst/>
          </a:prstGeom>
          <a:noFill/>
          <a:ln w="9525">
            <a:noFill/>
            <a:miter lim="800000"/>
            <a:headEnd/>
            <a:tailEnd/>
          </a:ln>
          <a:effectLst>
            <a:innerShdw blurRad="114300">
              <a:prstClr val="black"/>
            </a:innerShdw>
          </a:effectLst>
        </p:spPr>
      </p:pic>
      <p:sp>
        <p:nvSpPr>
          <p:cNvPr id="3" name="TextBox 2"/>
          <p:cNvSpPr txBox="1"/>
          <p:nvPr/>
        </p:nvSpPr>
        <p:spPr>
          <a:xfrm>
            <a:off x="7772400" y="6248400"/>
            <a:ext cx="115127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Phase 1</a:t>
            </a:r>
          </a:p>
        </p:txBody>
      </p:sp>
    </p:spTree>
    <p:extLst>
      <p:ext uri="{BB962C8B-B14F-4D97-AF65-F5344CB8AC3E}">
        <p14:creationId xmlns:p14="http://schemas.microsoft.com/office/powerpoint/2010/main" val="49536923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01-9-06 027"/>
          <p:cNvPicPr preferRelativeResize="0">
            <a:picLocks noChangeArrowheads="1"/>
          </p:cNvPicPr>
          <p:nvPr/>
        </p:nvPicPr>
        <p:blipFill>
          <a:blip r:embed="rId3" cstate="email">
            <a:lum bright="12000"/>
            <a:extLst>
              <a:ext uri="{28A0092B-C50C-407E-A947-70E740481C1C}">
                <a14:useLocalDpi xmlns:a14="http://schemas.microsoft.com/office/drawing/2010/main"/>
              </a:ext>
            </a:extLst>
          </a:blip>
          <a:srcRect/>
          <a:stretch>
            <a:fillRect/>
          </a:stretch>
        </p:blipFill>
        <p:spPr bwMode="auto">
          <a:xfrm>
            <a:off x="3175" y="1588"/>
            <a:ext cx="9140825" cy="6856412"/>
          </a:xfrm>
          <a:prstGeom prst="rect">
            <a:avLst/>
          </a:prstGeom>
          <a:noFill/>
          <a:ln w="9525">
            <a:noFill/>
            <a:miter lim="800000"/>
            <a:headEnd/>
            <a:tailEnd/>
          </a:ln>
          <a:effectLst>
            <a:innerShdw blurRad="114300">
              <a:prstClr val="black"/>
            </a:innerShdw>
          </a:effectLst>
        </p:spPr>
      </p:pic>
      <p:sp>
        <p:nvSpPr>
          <p:cNvPr id="3" name="TextBox 2"/>
          <p:cNvSpPr txBox="1"/>
          <p:nvPr/>
        </p:nvSpPr>
        <p:spPr>
          <a:xfrm>
            <a:off x="7772400" y="6248400"/>
            <a:ext cx="115127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Phase 2</a:t>
            </a:r>
          </a:p>
        </p:txBody>
      </p:sp>
    </p:spTree>
    <p:extLst>
      <p:ext uri="{BB962C8B-B14F-4D97-AF65-F5344CB8AC3E}">
        <p14:creationId xmlns:p14="http://schemas.microsoft.com/office/powerpoint/2010/main" val="22664803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7-3-06 01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588"/>
            <a:ext cx="9144000" cy="6856412"/>
          </a:xfrm>
          <a:prstGeom prst="rect">
            <a:avLst/>
          </a:prstGeom>
          <a:noFill/>
          <a:ln w="9525">
            <a:noFill/>
            <a:miter lim="800000"/>
            <a:headEnd/>
            <a:tailEnd/>
          </a:ln>
          <a:effectLst>
            <a:innerShdw blurRad="114300">
              <a:prstClr val="black"/>
            </a:innerShdw>
          </a:effectLst>
        </p:spPr>
      </p:pic>
      <p:sp>
        <p:nvSpPr>
          <p:cNvPr id="3" name="TextBox 2"/>
          <p:cNvSpPr txBox="1"/>
          <p:nvPr/>
        </p:nvSpPr>
        <p:spPr>
          <a:xfrm>
            <a:off x="7772400" y="6248400"/>
            <a:ext cx="115127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Phase 3</a:t>
            </a:r>
          </a:p>
        </p:txBody>
      </p:sp>
    </p:spTree>
    <p:extLst>
      <p:ext uri="{BB962C8B-B14F-4D97-AF65-F5344CB8AC3E}">
        <p14:creationId xmlns:p14="http://schemas.microsoft.com/office/powerpoint/2010/main" val="27584213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4" descr="W5-15-06 00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3" name="TextBox 2"/>
          <p:cNvSpPr txBox="1"/>
          <p:nvPr/>
        </p:nvSpPr>
        <p:spPr>
          <a:xfrm>
            <a:off x="245971" y="6324600"/>
            <a:ext cx="11256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Sea-</a:t>
            </a:r>
            <a:r>
              <a:rPr kumimoji="0" lang="en-US" sz="2400" b="0" i="0" u="none" strike="noStrike" kern="1200" cap="none" spc="0" normalizeH="0" baseline="0" noProof="0" dirty="0" err="1">
                <a:ln>
                  <a:noFill/>
                </a:ln>
                <a:solidFill>
                  <a:prstClr val="white"/>
                </a:solidFill>
                <a:effectLst/>
                <a:uLnTx/>
                <a:uFillTx/>
                <a:latin typeface="Calibri"/>
                <a:ea typeface="+mn-ea"/>
                <a:cs typeface="+mn-cs"/>
              </a:rPr>
              <a:t>Tac</a:t>
            </a: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84628994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4" descr="W5-15-06 008"/>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40963" name="Text Box 5"/>
          <p:cNvSpPr txBox="1">
            <a:spLocks noChangeArrowheads="1"/>
          </p:cNvSpPr>
          <p:nvPr/>
        </p:nvSpPr>
        <p:spPr bwMode="auto">
          <a:xfrm>
            <a:off x="152400" y="152400"/>
            <a:ext cx="5378450" cy="1066800"/>
          </a:xfrm>
          <a:prstGeom prst="rect">
            <a:avLst/>
          </a:prstGeom>
          <a:noFill/>
          <a:ln w="9525">
            <a:noFill/>
            <a:miter lim="800000"/>
            <a:headEnd/>
            <a:tailEnd/>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1F497D"/>
                </a:solidFill>
                <a:effectLst/>
                <a:uLnTx/>
                <a:uFillTx/>
                <a:latin typeface="Calibri"/>
                <a:ea typeface="+mn-ea"/>
                <a:cs typeface="+mn-cs"/>
              </a:rPr>
              <a:t>Check Dam Shape &amp; Spacing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1F497D"/>
                </a:solidFill>
                <a:effectLst/>
                <a:uLnTx/>
                <a:uFillTx/>
                <a:latin typeface="Calibri"/>
                <a:ea typeface="+mn-ea"/>
                <a:cs typeface="+mn-cs"/>
              </a:rPr>
              <a:t>TRM Channel Lining </a:t>
            </a:r>
          </a:p>
        </p:txBody>
      </p:sp>
      <p:sp>
        <p:nvSpPr>
          <p:cNvPr id="40964" name="Text Box 6"/>
          <p:cNvSpPr txBox="1">
            <a:spLocks noChangeArrowheads="1"/>
          </p:cNvSpPr>
          <p:nvPr/>
        </p:nvSpPr>
        <p:spPr bwMode="auto">
          <a:xfrm>
            <a:off x="1600200" y="5297269"/>
            <a:ext cx="4891467" cy="646331"/>
          </a:xfrm>
          <a:prstGeom prst="rect">
            <a:avLst/>
          </a:prstGeom>
          <a:noFill/>
          <a:ln w="9525">
            <a:noFill/>
            <a:miter lim="800000"/>
            <a:headEnd/>
            <a:tailEnd/>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alibri"/>
                <a:ea typeface="+mn-ea"/>
                <a:cs typeface="+mn-cs"/>
              </a:rPr>
              <a:t>Where will the water go?</a:t>
            </a:r>
          </a:p>
        </p:txBody>
      </p:sp>
      <p:sp>
        <p:nvSpPr>
          <p:cNvPr id="40965" name="Freeform 7"/>
          <p:cNvSpPr>
            <a:spLocks/>
          </p:cNvSpPr>
          <p:nvPr/>
        </p:nvSpPr>
        <p:spPr bwMode="auto">
          <a:xfrm>
            <a:off x="2438400" y="4038600"/>
            <a:ext cx="762000" cy="533400"/>
          </a:xfrm>
          <a:custGeom>
            <a:avLst/>
            <a:gdLst>
              <a:gd name="T0" fmla="*/ 2147483647 w 512"/>
              <a:gd name="T1" fmla="*/ 2147483647 h 240"/>
              <a:gd name="T2" fmla="*/ 2147483647 w 512"/>
              <a:gd name="T3" fmla="*/ 2147483647 h 240"/>
              <a:gd name="T4" fmla="*/ 2147483647 w 512"/>
              <a:gd name="T5" fmla="*/ 0 h 240"/>
              <a:gd name="T6" fmla="*/ 0 60000 65536"/>
              <a:gd name="T7" fmla="*/ 0 60000 65536"/>
              <a:gd name="T8" fmla="*/ 0 60000 65536"/>
              <a:gd name="T9" fmla="*/ 0 w 512"/>
              <a:gd name="T10" fmla="*/ 0 h 240"/>
              <a:gd name="T11" fmla="*/ 512 w 512"/>
              <a:gd name="T12" fmla="*/ 240 h 240"/>
            </a:gdLst>
            <a:ahLst/>
            <a:cxnLst>
              <a:cxn ang="T6">
                <a:pos x="T0" y="T1"/>
              </a:cxn>
              <a:cxn ang="T7">
                <a:pos x="T2" y="T3"/>
              </a:cxn>
              <a:cxn ang="T8">
                <a:pos x="T4" y="T5"/>
              </a:cxn>
            </a:cxnLst>
            <a:rect l="T9" t="T10" r="T11" b="T12"/>
            <a:pathLst>
              <a:path w="512" h="240">
                <a:moveTo>
                  <a:pt x="320" y="240"/>
                </a:moveTo>
                <a:cubicBezTo>
                  <a:pt x="160" y="188"/>
                  <a:pt x="0" y="136"/>
                  <a:pt x="32" y="96"/>
                </a:cubicBezTo>
                <a:cubicBezTo>
                  <a:pt x="64" y="56"/>
                  <a:pt x="432" y="16"/>
                  <a:pt x="512" y="0"/>
                </a:cubicBezTo>
              </a:path>
            </a:pathLst>
          </a:custGeom>
          <a:noFill/>
          <a:ln w="76200">
            <a:solidFill>
              <a:srgbClr val="0000FF"/>
            </a:solidFill>
            <a:round/>
            <a:headEnd/>
            <a:tailEnd type="triangl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3912" name="AutoShape 8"/>
          <p:cNvSpPr>
            <a:spLocks noChangeArrowheads="1"/>
          </p:cNvSpPr>
          <p:nvPr/>
        </p:nvSpPr>
        <p:spPr bwMode="auto">
          <a:xfrm rot="5400000">
            <a:off x="3276600" y="3581400"/>
            <a:ext cx="609600" cy="4572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tx2"/>
          </a:solid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3915" name="Freeform 11"/>
          <p:cNvSpPr>
            <a:spLocks/>
          </p:cNvSpPr>
          <p:nvPr/>
        </p:nvSpPr>
        <p:spPr bwMode="auto">
          <a:xfrm>
            <a:off x="3200400" y="4267200"/>
            <a:ext cx="762000" cy="152400"/>
          </a:xfrm>
          <a:custGeom>
            <a:avLst/>
            <a:gdLst>
              <a:gd name="T0" fmla="*/ 0 w 480"/>
              <a:gd name="T1" fmla="*/ 0 h 96"/>
              <a:gd name="T2" fmla="*/ 2147483647 w 480"/>
              <a:gd name="T3" fmla="*/ 2147483647 h 96"/>
              <a:gd name="T4" fmla="*/ 2147483647 w 480"/>
              <a:gd name="T5" fmla="*/ 0 h 96"/>
              <a:gd name="T6" fmla="*/ 0 60000 65536"/>
              <a:gd name="T7" fmla="*/ 0 60000 65536"/>
              <a:gd name="T8" fmla="*/ 0 60000 65536"/>
              <a:gd name="T9" fmla="*/ 0 w 480"/>
              <a:gd name="T10" fmla="*/ 0 h 96"/>
              <a:gd name="T11" fmla="*/ 480 w 480"/>
              <a:gd name="T12" fmla="*/ 96 h 96"/>
            </a:gdLst>
            <a:ahLst/>
            <a:cxnLst>
              <a:cxn ang="T6">
                <a:pos x="T0" y="T1"/>
              </a:cxn>
              <a:cxn ang="T7">
                <a:pos x="T2" y="T3"/>
              </a:cxn>
              <a:cxn ang="T8">
                <a:pos x="T4" y="T5"/>
              </a:cxn>
            </a:cxnLst>
            <a:rect l="T9" t="T10" r="T11" b="T12"/>
            <a:pathLst>
              <a:path w="480" h="96">
                <a:moveTo>
                  <a:pt x="0" y="0"/>
                </a:moveTo>
                <a:cubicBezTo>
                  <a:pt x="80" y="48"/>
                  <a:pt x="160" y="96"/>
                  <a:pt x="240" y="96"/>
                </a:cubicBezTo>
                <a:cubicBezTo>
                  <a:pt x="320" y="96"/>
                  <a:pt x="440" y="16"/>
                  <a:pt x="480" y="0"/>
                </a:cubicBezTo>
              </a:path>
            </a:pathLst>
          </a:custGeom>
          <a:noFill/>
          <a:ln w="41275">
            <a:solidFill>
              <a:srgbClr val="0000FF"/>
            </a:solidFill>
            <a:round/>
            <a:headEnd type="diamond" w="med" len="med"/>
            <a:tailEnd type="diamond"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7942171" y="6320135"/>
            <a:ext cx="11256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Sea-</a:t>
            </a:r>
            <a:r>
              <a:rPr kumimoji="0" lang="en-US" sz="2400" b="0" i="0" u="none" strike="noStrike" kern="1200" cap="none" spc="0" normalizeH="0" baseline="0" noProof="0" dirty="0" err="1">
                <a:ln>
                  <a:noFill/>
                </a:ln>
                <a:solidFill>
                  <a:prstClr val="white"/>
                </a:solidFill>
                <a:effectLst/>
                <a:uLnTx/>
                <a:uFillTx/>
                <a:latin typeface="Calibri"/>
                <a:ea typeface="+mn-ea"/>
                <a:cs typeface="+mn-cs"/>
              </a:rPr>
              <a:t>Tac</a:t>
            </a: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587013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23912"/>
                                        </p:tgtEl>
                                        <p:attrNameLst>
                                          <p:attrName>style.visibility</p:attrName>
                                        </p:attrNameLst>
                                      </p:cBhvr>
                                      <p:to>
                                        <p:strVal val="visible"/>
                                      </p:to>
                                    </p:set>
                                    <p:anim calcmode="lin" valueType="num">
                                      <p:cBhvr additive="base">
                                        <p:cTn id="7" dur="1000" fill="hold"/>
                                        <p:tgtEl>
                                          <p:spTgt spid="123912"/>
                                        </p:tgtEl>
                                        <p:attrNameLst>
                                          <p:attrName>ppt_x</p:attrName>
                                        </p:attrNameLst>
                                      </p:cBhvr>
                                      <p:tavLst>
                                        <p:tav tm="0">
                                          <p:val>
                                            <p:strVal val="#ppt_x"/>
                                          </p:val>
                                        </p:tav>
                                        <p:tav tm="100000">
                                          <p:val>
                                            <p:strVal val="#ppt_x"/>
                                          </p:val>
                                        </p:tav>
                                      </p:tavLst>
                                    </p:anim>
                                    <p:anim calcmode="lin" valueType="num">
                                      <p:cBhvr additive="base">
                                        <p:cTn id="8" dur="1000" fill="hold"/>
                                        <p:tgtEl>
                                          <p:spTgt spid="12391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39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12" grpId="0" animBg="1"/>
      <p:bldP spid="123915"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Work pictures\Erosion Control 2010\Products at work\IMG_0304.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3" name="TextBox 2"/>
          <p:cNvSpPr txBox="1"/>
          <p:nvPr/>
        </p:nvSpPr>
        <p:spPr>
          <a:xfrm>
            <a:off x="410980" y="4800600"/>
            <a:ext cx="3170420" cy="120032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alibri"/>
                <a:ea typeface="+mn-ea"/>
                <a:cs typeface="+mn-cs"/>
              </a:rPr>
              <a:t>Critical Thinking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alibri"/>
                <a:ea typeface="+mn-ea"/>
                <a:cs typeface="+mn-cs"/>
              </a:rPr>
              <a:t>Exercise</a:t>
            </a:r>
          </a:p>
        </p:txBody>
      </p:sp>
      <p:sp>
        <p:nvSpPr>
          <p:cNvPr id="4" name="TextBox 3"/>
          <p:cNvSpPr txBox="1"/>
          <p:nvPr/>
        </p:nvSpPr>
        <p:spPr>
          <a:xfrm>
            <a:off x="7869177" y="6400800"/>
            <a:ext cx="11224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Old Glenn</a:t>
            </a:r>
          </a:p>
        </p:txBody>
      </p:sp>
    </p:spTree>
    <p:extLst>
      <p:ext uri="{BB962C8B-B14F-4D97-AF65-F5344CB8AC3E}">
        <p14:creationId xmlns:p14="http://schemas.microsoft.com/office/powerpoint/2010/main" val="8096895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6-6-06 084">
            <a:extLst>
              <a:ext uri="{FF2B5EF4-FFF2-40B4-BE49-F238E27FC236}">
                <a16:creationId xmlns:a16="http://schemas.microsoft.com/office/drawing/2014/main" id="{C144A1DE-CE19-4D6F-B6A7-0A96C7E9768D}"/>
              </a:ext>
            </a:extLst>
          </p:cNvPr>
          <p:cNvPicPr>
            <a:picLocks noChangeAspect="1" noChangeArrowheads="1"/>
          </p:cNvPicPr>
          <p:nvPr/>
        </p:nvPicPr>
        <p:blipFill>
          <a:blip r:embed="rId2" cstate="email">
            <a:lum bright="12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Tree>
    <p:extLst>
      <p:ext uri="{BB962C8B-B14F-4D97-AF65-F5344CB8AC3E}">
        <p14:creationId xmlns:p14="http://schemas.microsoft.com/office/powerpoint/2010/main" val="343372403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8-18-05 015"/>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0" y="723900"/>
            <a:ext cx="9144000" cy="6134100"/>
          </a:xfrm>
          <a:noFill/>
          <a:effectLst>
            <a:innerShdw blurRad="114300">
              <a:prstClr val="black"/>
            </a:innerShdw>
          </a:effectLst>
        </p:spPr>
      </p:pic>
      <p:sp>
        <p:nvSpPr>
          <p:cNvPr id="51203" name="Line 3"/>
          <p:cNvSpPr>
            <a:spLocks noChangeShapeType="1"/>
          </p:cNvSpPr>
          <p:nvPr/>
        </p:nvSpPr>
        <p:spPr bwMode="auto">
          <a:xfrm>
            <a:off x="4953000" y="3048000"/>
            <a:ext cx="838200" cy="304800"/>
          </a:xfrm>
          <a:prstGeom prst="line">
            <a:avLst/>
          </a:prstGeom>
          <a:noFill/>
          <a:ln w="50800">
            <a:solidFill>
              <a:schemeClr val="accent2"/>
            </a:solidFill>
            <a:round/>
            <a:headEnd/>
            <a:tailEnd type="triangle" w="med" len="med"/>
          </a:ln>
        </p:spPr>
        <p:txBody>
          <a:bodyPr/>
          <a:lstStyle/>
          <a:p>
            <a:endParaRPr lang="en-US"/>
          </a:p>
        </p:txBody>
      </p:sp>
      <p:sp>
        <p:nvSpPr>
          <p:cNvPr id="87044" name="Text Box 4"/>
          <p:cNvSpPr txBox="1">
            <a:spLocks noChangeArrowheads="1"/>
          </p:cNvSpPr>
          <p:nvPr/>
        </p:nvSpPr>
        <p:spPr bwMode="auto">
          <a:xfrm>
            <a:off x="3657600" y="5794464"/>
            <a:ext cx="5334000" cy="946150"/>
          </a:xfrm>
          <a:prstGeom prst="rect">
            <a:avLst/>
          </a:prstGeom>
          <a:noFill/>
          <a:ln w="9525">
            <a:noFill/>
            <a:miter lim="800000"/>
            <a:headEnd/>
            <a:tailEnd/>
          </a:ln>
          <a:effectLst/>
        </p:spPr>
        <p:txBody>
          <a:bodyPr wrap="square">
            <a:spAutoFit/>
          </a:bodyPr>
          <a:lstStyle/>
          <a:p>
            <a:pPr eaLnBrk="1" hangingPunct="1">
              <a:defRPr/>
            </a:pPr>
            <a:r>
              <a:rPr lang="en-US" sz="2800" b="1" dirty="0">
                <a:effectLst>
                  <a:outerShdw blurRad="38100" dist="38100" dir="2700000" algn="tl">
                    <a:srgbClr val="000000"/>
                  </a:outerShdw>
                </a:effectLst>
                <a:cs typeface="Arial" charset="0"/>
              </a:rPr>
              <a:t>Reduce the velocity of runoff</a:t>
            </a:r>
          </a:p>
          <a:p>
            <a:pPr eaLnBrk="1" hangingPunct="1">
              <a:defRPr/>
            </a:pPr>
            <a:r>
              <a:rPr lang="en-US" sz="2800" b="1" dirty="0">
                <a:effectLst>
                  <a:outerShdw blurRad="38100" dist="38100" dir="2700000" algn="tl">
                    <a:srgbClr val="000000"/>
                  </a:outerShdw>
                </a:effectLst>
                <a:cs typeface="Arial" charset="0"/>
              </a:rPr>
              <a:t>Elevation of toe equal to discharge</a:t>
            </a:r>
          </a:p>
        </p:txBody>
      </p:sp>
      <p:sp>
        <p:nvSpPr>
          <p:cNvPr id="87045" name="Text Box 5"/>
          <p:cNvSpPr txBox="1">
            <a:spLocks noChangeArrowheads="1"/>
          </p:cNvSpPr>
          <p:nvPr/>
        </p:nvSpPr>
        <p:spPr bwMode="auto">
          <a:xfrm>
            <a:off x="2743200" y="0"/>
            <a:ext cx="3309938" cy="701675"/>
          </a:xfrm>
          <a:prstGeom prst="rect">
            <a:avLst/>
          </a:prstGeom>
          <a:noFill/>
          <a:ln w="9525">
            <a:noFill/>
            <a:miter lim="800000"/>
            <a:headEnd/>
            <a:tailEnd/>
          </a:ln>
          <a:effectLst/>
        </p:spPr>
        <p:txBody>
          <a:bodyPr wrap="none">
            <a:spAutoFit/>
          </a:bodyPr>
          <a:lstStyle/>
          <a:p>
            <a:pPr eaLnBrk="1" hangingPunct="1">
              <a:defRPr/>
            </a:pPr>
            <a:r>
              <a:rPr lang="en-US" sz="4000" b="1">
                <a:solidFill>
                  <a:schemeClr val="tx2"/>
                </a:solidFill>
                <a:effectLst>
                  <a:outerShdw blurRad="38100" dist="38100" dir="2700000" algn="tl">
                    <a:srgbClr val="000000"/>
                  </a:outerShdw>
                </a:effectLst>
                <a:cs typeface="Arial" charset="0"/>
              </a:rPr>
              <a:t>Check Dams</a:t>
            </a:r>
          </a:p>
        </p:txBody>
      </p:sp>
      <p:sp>
        <p:nvSpPr>
          <p:cNvPr id="87046" name="Text Box 6"/>
          <p:cNvSpPr txBox="1">
            <a:spLocks noChangeArrowheads="1"/>
          </p:cNvSpPr>
          <p:nvPr/>
        </p:nvSpPr>
        <p:spPr bwMode="auto">
          <a:xfrm>
            <a:off x="0" y="5667375"/>
            <a:ext cx="2448299" cy="1200329"/>
          </a:xfrm>
          <a:prstGeom prst="rect">
            <a:avLst/>
          </a:prstGeom>
          <a:noFill/>
          <a:ln w="9525">
            <a:noFill/>
            <a:miter lim="800000"/>
            <a:headEnd/>
            <a:tailEnd/>
          </a:ln>
          <a:effectLst/>
        </p:spPr>
        <p:txBody>
          <a:bodyPr wrap="none">
            <a:spAutoFit/>
          </a:bodyPr>
          <a:lstStyle/>
          <a:p>
            <a:pPr>
              <a:defRPr/>
            </a:pPr>
            <a:r>
              <a:rPr lang="en-US" dirty="0">
                <a:solidFill>
                  <a:schemeClr val="tx2"/>
                </a:solidFill>
                <a:effectLst>
                  <a:outerShdw blurRad="38100" dist="38100" dir="2700000" algn="tl">
                    <a:srgbClr val="000000"/>
                  </a:outerShdw>
                </a:effectLst>
              </a:rPr>
              <a:t>BMP</a:t>
            </a:r>
          </a:p>
          <a:p>
            <a:pPr>
              <a:defRPr/>
            </a:pPr>
            <a:r>
              <a:rPr lang="en-US" dirty="0">
                <a:solidFill>
                  <a:schemeClr val="tx2"/>
                </a:solidFill>
                <a:effectLst>
                  <a:outerShdw blurRad="38100" dist="38100" dir="2700000" algn="tl">
                    <a:srgbClr val="000000"/>
                  </a:outerShdw>
                </a:effectLst>
              </a:rPr>
              <a:t>WA C-207</a:t>
            </a:r>
          </a:p>
          <a:p>
            <a:pPr>
              <a:defRPr/>
            </a:pPr>
            <a:r>
              <a:rPr lang="en-US" dirty="0">
                <a:solidFill>
                  <a:schemeClr val="tx2"/>
                </a:solidFill>
                <a:effectLst>
                  <a:outerShdw blurRad="38100" dist="38100" dir="2700000" algn="tl">
                    <a:srgbClr val="000000"/>
                  </a:outerShdw>
                </a:effectLst>
              </a:rPr>
              <a:t>OR RC-11</a:t>
            </a:r>
          </a:p>
          <a:p>
            <a:pPr>
              <a:defRPr/>
            </a:pPr>
            <a:r>
              <a:rPr lang="en-US" dirty="0">
                <a:solidFill>
                  <a:schemeClr val="tx2"/>
                </a:solidFill>
                <a:effectLst>
                  <a:outerShdw blurRad="38100" dist="38100" dir="2700000" algn="tl">
                    <a:srgbClr val="000000"/>
                  </a:outerShdw>
                </a:effectLst>
              </a:rPr>
              <a:t>AK DOT&amp;PF 31.00-33.00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5" name="Picture 5" descr="6-6-06 08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581400" y="1129612"/>
            <a:ext cx="5380038" cy="5498202"/>
          </a:xfrm>
          <a:prstGeom prst="rect">
            <a:avLst/>
          </a:prstGeom>
          <a:noFill/>
          <a:ln w="9525">
            <a:noFill/>
            <a:miter lim="800000"/>
            <a:headEnd/>
            <a:tailEnd/>
          </a:ln>
          <a:effectLst>
            <a:innerShdw blurRad="114300">
              <a:prstClr val="black"/>
            </a:innerShdw>
          </a:effectLst>
        </p:spPr>
      </p:pic>
      <p:sp>
        <p:nvSpPr>
          <p:cNvPr id="3" name="Content Placeholder 2">
            <a:extLst>
              <a:ext uri="{FF2B5EF4-FFF2-40B4-BE49-F238E27FC236}">
                <a16:creationId xmlns:a16="http://schemas.microsoft.com/office/drawing/2014/main" id="{E616BC88-1072-4F13-B676-A8E9BF8469A8}"/>
              </a:ext>
            </a:extLst>
          </p:cNvPr>
          <p:cNvSpPr>
            <a:spLocks noGrp="1"/>
          </p:cNvSpPr>
          <p:nvPr>
            <p:ph sz="half" idx="2"/>
          </p:nvPr>
        </p:nvSpPr>
        <p:spPr>
          <a:xfrm>
            <a:off x="315912" y="230186"/>
            <a:ext cx="5380038" cy="1046163"/>
          </a:xfrm>
        </p:spPr>
        <p:txBody>
          <a:bodyPr>
            <a:noAutofit/>
          </a:bodyPr>
          <a:lstStyle/>
          <a:p>
            <a:pPr marL="0" indent="0">
              <a:buNone/>
            </a:pPr>
            <a:r>
              <a:rPr lang="en-US" sz="4800" dirty="0">
                <a:effectLst>
                  <a:outerShdw blurRad="38100" dist="38100" dir="2700000" algn="tl">
                    <a:srgbClr val="000000">
                      <a:alpha val="43137"/>
                    </a:srgbClr>
                  </a:outerShdw>
                </a:effectLst>
              </a:rPr>
              <a:t>What's wrong here?</a:t>
            </a:r>
          </a:p>
        </p:txBody>
      </p:sp>
      <p:pic>
        <p:nvPicPr>
          <p:cNvPr id="1026" name="Picture 2" descr="Great Character: Inspector Jacques Clouseau (The “Pink Panther” series) |  by Scott Myers | Go Into The Story">
            <a:extLst>
              <a:ext uri="{FF2B5EF4-FFF2-40B4-BE49-F238E27FC236}">
                <a16:creationId xmlns:a16="http://schemas.microsoft.com/office/drawing/2014/main" id="{3B65114B-3DA6-42FA-A900-D449246ABD8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680"/>
          <a:stretch/>
        </p:blipFill>
        <p:spPr bwMode="auto">
          <a:xfrm>
            <a:off x="554310" y="1129612"/>
            <a:ext cx="2646090" cy="3899588"/>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9151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6565"/>
                                        </p:tgtEl>
                                        <p:attrNameLst>
                                          <p:attrName>style.visibility</p:attrName>
                                        </p:attrNameLst>
                                      </p:cBhvr>
                                      <p:to>
                                        <p:strVal val="visible"/>
                                      </p:to>
                                    </p:set>
                                    <p:animEffect transition="in" filter="fade">
                                      <p:cBhvr>
                                        <p:cTn id="7" dur="2000"/>
                                        <p:tgtEl>
                                          <p:spTgt spid="665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4AA955D-855C-4AF6-83CF-419A4ECEC26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a:effectLst>
            <a:innerShdw blurRad="114300">
              <a:prstClr val="black"/>
            </a:innerShdw>
          </a:effectLst>
        </p:spPr>
      </p:pic>
      <p:pic>
        <p:nvPicPr>
          <p:cNvPr id="4" name="Picture 2" descr="Great Character: Inspector Jacques Clouseau (The “Pink Panther” series) |  by Scott Myers | Go Into The Story">
            <a:extLst>
              <a:ext uri="{FF2B5EF4-FFF2-40B4-BE49-F238E27FC236}">
                <a16:creationId xmlns:a16="http://schemas.microsoft.com/office/drawing/2014/main" id="{27C80636-3675-4007-B150-F8D112F1376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680"/>
          <a:stretch/>
        </p:blipFill>
        <p:spPr bwMode="auto">
          <a:xfrm>
            <a:off x="6248400" y="228600"/>
            <a:ext cx="2646090" cy="3899588"/>
          </a:xfrm>
          <a:prstGeom prst="rect">
            <a:avLst/>
          </a:prstGeom>
          <a:noFill/>
          <a:effectLst>
            <a:innerShdw blurRad="114300">
              <a:prstClr val="black"/>
            </a:innerShdw>
          </a:effectLst>
          <a:scene3d>
            <a:camera prst="orthographicFront">
              <a:rot lat="0" lon="10200000" rev="0"/>
            </a:camera>
            <a:lightRig rig="threePt" dir="t"/>
          </a:scene3d>
          <a:extLst>
            <a:ext uri="{909E8E84-426E-40DD-AFC4-6F175D3DCCD1}">
              <a14:hiddenFill xmlns:a14="http://schemas.microsoft.com/office/drawing/2010/main">
                <a:solidFill>
                  <a:srgbClr val="FFFFFF"/>
                </a:solidFill>
              </a14:hiddenFill>
            </a:ext>
          </a:extLst>
        </p:spPr>
      </p:pic>
      <p:sp>
        <p:nvSpPr>
          <p:cNvPr id="5" name="Freeform: Shape 4">
            <a:extLst>
              <a:ext uri="{FF2B5EF4-FFF2-40B4-BE49-F238E27FC236}">
                <a16:creationId xmlns:a16="http://schemas.microsoft.com/office/drawing/2014/main" id="{50E84FC6-06C7-4879-A33C-7C812C7FC81F}"/>
              </a:ext>
            </a:extLst>
          </p:cNvPr>
          <p:cNvSpPr/>
          <p:nvPr/>
        </p:nvSpPr>
        <p:spPr>
          <a:xfrm>
            <a:off x="2514601" y="2590800"/>
            <a:ext cx="1143000" cy="1104900"/>
          </a:xfrm>
          <a:custGeom>
            <a:avLst/>
            <a:gdLst>
              <a:gd name="connsiteX0" fmla="*/ 996391 w 996391"/>
              <a:gd name="connsiteY0" fmla="*/ 0 h 1009650"/>
              <a:gd name="connsiteX1" fmla="*/ 81991 w 996391"/>
              <a:gd name="connsiteY1" fmla="*/ 590550 h 1009650"/>
              <a:gd name="connsiteX2" fmla="*/ 101041 w 996391"/>
              <a:gd name="connsiteY2" fmla="*/ 1009650 h 1009650"/>
            </a:gdLst>
            <a:ahLst/>
            <a:cxnLst>
              <a:cxn ang="0">
                <a:pos x="connsiteX0" y="connsiteY0"/>
              </a:cxn>
              <a:cxn ang="0">
                <a:pos x="connsiteX1" y="connsiteY1"/>
              </a:cxn>
              <a:cxn ang="0">
                <a:pos x="connsiteX2" y="connsiteY2"/>
              </a:cxn>
            </a:cxnLst>
            <a:rect l="l" t="t" r="r" b="b"/>
            <a:pathLst>
              <a:path w="996391" h="1009650">
                <a:moveTo>
                  <a:pt x="996391" y="0"/>
                </a:moveTo>
                <a:cubicBezTo>
                  <a:pt x="613803" y="211137"/>
                  <a:pt x="231216" y="422275"/>
                  <a:pt x="81991" y="590550"/>
                </a:cubicBezTo>
                <a:cubicBezTo>
                  <a:pt x="-67234" y="758825"/>
                  <a:pt x="16903" y="884237"/>
                  <a:pt x="101041" y="1009650"/>
                </a:cubicBezTo>
              </a:path>
            </a:pathLst>
          </a:custGeom>
          <a:noFill/>
          <a:ln w="107950">
            <a:solidFill>
              <a:srgbClr val="0707CF"/>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Freeform: Shape 5">
            <a:extLst>
              <a:ext uri="{FF2B5EF4-FFF2-40B4-BE49-F238E27FC236}">
                <a16:creationId xmlns:a16="http://schemas.microsoft.com/office/drawing/2014/main" id="{3DDBAB8F-9A75-457B-A27F-9C96F11D1432}"/>
              </a:ext>
            </a:extLst>
          </p:cNvPr>
          <p:cNvSpPr/>
          <p:nvPr/>
        </p:nvSpPr>
        <p:spPr>
          <a:xfrm>
            <a:off x="914400" y="4876800"/>
            <a:ext cx="3371850" cy="572571"/>
          </a:xfrm>
          <a:custGeom>
            <a:avLst/>
            <a:gdLst>
              <a:gd name="connsiteX0" fmla="*/ 0 w 3371850"/>
              <a:gd name="connsiteY0" fmla="*/ 0 h 572571"/>
              <a:gd name="connsiteX1" fmla="*/ 1352550 w 3371850"/>
              <a:gd name="connsiteY1" fmla="*/ 571500 h 572571"/>
              <a:gd name="connsiteX2" fmla="*/ 3371850 w 3371850"/>
              <a:gd name="connsiteY2" fmla="*/ 114300 h 572571"/>
            </a:gdLst>
            <a:ahLst/>
            <a:cxnLst>
              <a:cxn ang="0">
                <a:pos x="connsiteX0" y="connsiteY0"/>
              </a:cxn>
              <a:cxn ang="0">
                <a:pos x="connsiteX1" y="connsiteY1"/>
              </a:cxn>
              <a:cxn ang="0">
                <a:pos x="connsiteX2" y="connsiteY2"/>
              </a:cxn>
            </a:cxnLst>
            <a:rect l="l" t="t" r="r" b="b"/>
            <a:pathLst>
              <a:path w="3371850" h="572571">
                <a:moveTo>
                  <a:pt x="0" y="0"/>
                </a:moveTo>
                <a:cubicBezTo>
                  <a:pt x="395287" y="276225"/>
                  <a:pt x="790575" y="552450"/>
                  <a:pt x="1352550" y="571500"/>
                </a:cubicBezTo>
                <a:cubicBezTo>
                  <a:pt x="1914525" y="590550"/>
                  <a:pt x="2643187" y="352425"/>
                  <a:pt x="3371850" y="114300"/>
                </a:cubicBezTo>
              </a:path>
            </a:pathLst>
          </a:custGeom>
          <a:noFill/>
          <a:ln w="130175">
            <a:solidFill>
              <a:srgbClr val="0707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extBox 1">
            <a:extLst>
              <a:ext uri="{FF2B5EF4-FFF2-40B4-BE49-F238E27FC236}">
                <a16:creationId xmlns:a16="http://schemas.microsoft.com/office/drawing/2014/main" id="{475A9E6B-96D5-410A-A56D-498A20E1B737}"/>
              </a:ext>
            </a:extLst>
          </p:cNvPr>
          <p:cNvSpPr txBox="1"/>
          <p:nvPr/>
        </p:nvSpPr>
        <p:spPr>
          <a:xfrm>
            <a:off x="4181538" y="5892075"/>
            <a:ext cx="4737066" cy="523220"/>
          </a:xfrm>
          <a:prstGeom prst="rect">
            <a:avLst/>
          </a:prstGeom>
          <a:solidFill>
            <a:schemeClr val="bg1">
              <a:lumMod val="75000"/>
              <a:lumOff val="25000"/>
              <a:alpha val="81000"/>
            </a:schemeClr>
          </a:solidFill>
        </p:spPr>
        <p:txBody>
          <a:bodyPr wrap="none" rtlCol="0">
            <a:spAutoFit/>
          </a:bodyPr>
          <a:lstStyle/>
          <a:p>
            <a:r>
              <a:rPr lang="en-US" sz="2800" dirty="0">
                <a:effectLst>
                  <a:outerShdw blurRad="38100" dist="38100" dir="2700000" algn="tl">
                    <a:srgbClr val="000000">
                      <a:alpha val="43137"/>
                    </a:srgbClr>
                  </a:outerShdw>
                </a:effectLst>
              </a:rPr>
              <a:t>What are we trying to do here?</a:t>
            </a:r>
          </a:p>
        </p:txBody>
      </p:sp>
    </p:spTree>
    <p:extLst>
      <p:ext uri="{BB962C8B-B14F-4D97-AF65-F5344CB8AC3E}">
        <p14:creationId xmlns:p14="http://schemas.microsoft.com/office/powerpoint/2010/main" val="185030577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F:\2003 Dalton 37\IMG_0823.JPG"/>
          <p:cNvPicPr>
            <a:picLocks noChangeAspect="1" noChangeArrowheads="1"/>
          </p:cNvPicPr>
          <p:nvPr/>
        </p:nvPicPr>
        <p:blipFill>
          <a:blip r:embed="rId2" cstate="print">
            <a:lum bright="-20000" contrast="10000"/>
          </a:blip>
          <a:srcRect/>
          <a:stretch>
            <a:fillRect/>
          </a:stretch>
        </p:blipFill>
        <p:spPr bwMode="auto">
          <a:xfrm>
            <a:off x="0" y="0"/>
            <a:ext cx="9144000" cy="6858000"/>
          </a:xfrm>
          <a:prstGeom prst="rect">
            <a:avLst/>
          </a:prstGeom>
          <a:noFill/>
          <a:effectLst>
            <a:innerShdw blurRad="114300">
              <a:prstClr val="black"/>
            </a:innerShdw>
          </a:effectLst>
        </p:spPr>
      </p:pic>
      <p:sp>
        <p:nvSpPr>
          <p:cNvPr id="4" name="Freeform 3"/>
          <p:cNvSpPr/>
          <p:nvPr/>
        </p:nvSpPr>
        <p:spPr>
          <a:xfrm rot="10800000">
            <a:off x="152400" y="4648200"/>
            <a:ext cx="2286000" cy="1403927"/>
          </a:xfrm>
          <a:custGeom>
            <a:avLst/>
            <a:gdLst>
              <a:gd name="connsiteX0" fmla="*/ 1988127 w 1988127"/>
              <a:gd name="connsiteY0" fmla="*/ 0 h 1175327"/>
              <a:gd name="connsiteX1" fmla="*/ 297873 w 1988127"/>
              <a:gd name="connsiteY1" fmla="*/ 997527 h 1175327"/>
              <a:gd name="connsiteX2" fmla="*/ 200891 w 1988127"/>
              <a:gd name="connsiteY2" fmla="*/ 1066800 h 1175327"/>
            </a:gdLst>
            <a:ahLst/>
            <a:cxnLst>
              <a:cxn ang="0">
                <a:pos x="connsiteX0" y="connsiteY0"/>
              </a:cxn>
              <a:cxn ang="0">
                <a:pos x="connsiteX1" y="connsiteY1"/>
              </a:cxn>
              <a:cxn ang="0">
                <a:pos x="connsiteX2" y="connsiteY2"/>
              </a:cxn>
            </a:cxnLst>
            <a:rect l="l" t="t" r="r" b="b"/>
            <a:pathLst>
              <a:path w="1988127" h="1175327">
                <a:moveTo>
                  <a:pt x="1988127" y="0"/>
                </a:moveTo>
                <a:lnTo>
                  <a:pt x="297873" y="997527"/>
                </a:lnTo>
                <a:cubicBezTo>
                  <a:pt x="0" y="1175327"/>
                  <a:pt x="100445" y="1121063"/>
                  <a:pt x="200891" y="1066800"/>
                </a:cubicBezTo>
              </a:path>
            </a:pathLst>
          </a:custGeom>
          <a:ln w="130175">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prstDash val="dash"/>
            <a:headEnd type="triangl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Freeform 4"/>
          <p:cNvSpPr/>
          <p:nvPr/>
        </p:nvSpPr>
        <p:spPr>
          <a:xfrm rot="10800000">
            <a:off x="5638800" y="2438400"/>
            <a:ext cx="1371600" cy="762000"/>
          </a:xfrm>
          <a:custGeom>
            <a:avLst/>
            <a:gdLst>
              <a:gd name="connsiteX0" fmla="*/ 1988127 w 1988127"/>
              <a:gd name="connsiteY0" fmla="*/ 0 h 1175327"/>
              <a:gd name="connsiteX1" fmla="*/ 297873 w 1988127"/>
              <a:gd name="connsiteY1" fmla="*/ 997527 h 1175327"/>
              <a:gd name="connsiteX2" fmla="*/ 200891 w 1988127"/>
              <a:gd name="connsiteY2" fmla="*/ 1066800 h 1175327"/>
            </a:gdLst>
            <a:ahLst/>
            <a:cxnLst>
              <a:cxn ang="0">
                <a:pos x="connsiteX0" y="connsiteY0"/>
              </a:cxn>
              <a:cxn ang="0">
                <a:pos x="connsiteX1" y="connsiteY1"/>
              </a:cxn>
              <a:cxn ang="0">
                <a:pos x="connsiteX2" y="connsiteY2"/>
              </a:cxn>
            </a:cxnLst>
            <a:rect l="l" t="t" r="r" b="b"/>
            <a:pathLst>
              <a:path w="1988127" h="1175327">
                <a:moveTo>
                  <a:pt x="1988127" y="0"/>
                </a:moveTo>
                <a:lnTo>
                  <a:pt x="297873" y="997527"/>
                </a:lnTo>
                <a:cubicBezTo>
                  <a:pt x="0" y="1175327"/>
                  <a:pt x="100445" y="1121063"/>
                  <a:pt x="200891" y="1066800"/>
                </a:cubicBezTo>
              </a:path>
            </a:pathLst>
          </a:custGeom>
          <a:ln w="130175">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prstDash val="dash"/>
            <a:headEnd type="triangl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p:cNvSpPr txBox="1"/>
          <p:nvPr/>
        </p:nvSpPr>
        <p:spPr>
          <a:xfrm>
            <a:off x="304800" y="304800"/>
            <a:ext cx="3574568" cy="707886"/>
          </a:xfrm>
          <a:prstGeom prst="rect">
            <a:avLst/>
          </a:prstGeom>
          <a:solidFill>
            <a:srgbClr val="083A09">
              <a:alpha val="66667"/>
            </a:srgbClr>
          </a:solidFill>
        </p:spPr>
        <p:txBody>
          <a:bodyPr wrap="none" rtlCol="0">
            <a:spAutoFit/>
          </a:bodyPr>
          <a:lstStyle/>
          <a:p>
            <a:r>
              <a:rPr lang="en-US" sz="4000" b="1" dirty="0"/>
              <a:t>Velocity Control</a:t>
            </a:r>
          </a:p>
        </p:txBody>
      </p:sp>
      <p:sp>
        <p:nvSpPr>
          <p:cNvPr id="7" name="Rectangle 2"/>
          <p:cNvSpPr txBox="1">
            <a:spLocks noChangeArrowheads="1"/>
          </p:cNvSpPr>
          <p:nvPr/>
        </p:nvSpPr>
        <p:spPr>
          <a:xfrm>
            <a:off x="4800600" y="4876800"/>
            <a:ext cx="4191000" cy="1828800"/>
          </a:xfrm>
          <a:prstGeom prst="rect">
            <a:avLst/>
          </a:prstGeom>
          <a:solidFill>
            <a:srgbClr val="756D43">
              <a:alpha val="67000"/>
            </a:srgbClr>
          </a:solidFill>
        </p:spPr>
        <p:txBody>
          <a:bodyPr>
            <a:noAutofit/>
          </a:bodyPr>
          <a:lstStyle/>
          <a:p>
            <a:pPr marL="342900" marR="0" lvl="0" indent="-342900" algn="l" defTabSz="914400" rtl="0" eaLnBrk="1" fontAlgn="auto" latinLnBrk="0" hangingPunct="1">
              <a:lnSpc>
                <a:spcPct val="100000"/>
              </a:lnSpc>
              <a:spcBef>
                <a:spcPct val="20000"/>
              </a:spcBef>
              <a:spcAft>
                <a:spcPts val="0"/>
              </a:spcAft>
              <a:buClr>
                <a:schemeClr val="tx2"/>
              </a:buClr>
              <a:buSzTx/>
              <a:buFont typeface="Arial" pitchFamily="34" charset="0"/>
              <a:buChar char="•"/>
              <a:tabLst/>
              <a:defRPr/>
            </a:pPr>
            <a:r>
              <a:rPr kumimoji="0" lang="en-US" sz="3200" b="1"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rPr>
              <a:t>Reduces flow velocity </a:t>
            </a:r>
          </a:p>
          <a:p>
            <a:pPr marL="342900" marR="0" lvl="0" indent="-342900" algn="l" defTabSz="914400" rtl="0" eaLnBrk="1" fontAlgn="auto" latinLnBrk="0" hangingPunct="1">
              <a:lnSpc>
                <a:spcPct val="100000"/>
              </a:lnSpc>
              <a:spcBef>
                <a:spcPct val="20000"/>
              </a:spcBef>
              <a:spcAft>
                <a:spcPts val="0"/>
              </a:spcAft>
              <a:buClr>
                <a:schemeClr val="tx2"/>
              </a:buClr>
              <a:buSzTx/>
              <a:buFont typeface="Arial" pitchFamily="34" charset="0"/>
              <a:buChar char="•"/>
              <a:tabLst/>
              <a:defRPr/>
            </a:pPr>
            <a:r>
              <a:rPr kumimoji="0" lang="en-US" sz="3200" b="1"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rPr>
              <a:t>Dissipates energy</a:t>
            </a:r>
          </a:p>
          <a:p>
            <a:pPr marL="342900" marR="0" lvl="0" indent="-342900" algn="l" defTabSz="914400" rtl="0" eaLnBrk="1" fontAlgn="auto" latinLnBrk="0" hangingPunct="1">
              <a:lnSpc>
                <a:spcPct val="100000"/>
              </a:lnSpc>
              <a:spcBef>
                <a:spcPct val="20000"/>
              </a:spcBef>
              <a:spcAft>
                <a:spcPts val="0"/>
              </a:spcAft>
              <a:buClr>
                <a:schemeClr val="tx2"/>
              </a:buClr>
              <a:buSzTx/>
              <a:buFont typeface="Arial" pitchFamily="34" charset="0"/>
              <a:buChar char="•"/>
              <a:tabLst/>
              <a:defRPr/>
            </a:pPr>
            <a:r>
              <a:rPr kumimoji="0" lang="en-US" sz="3200" b="1"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rPr>
              <a:t>Retains sediment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endParaRPr>
          </a:p>
        </p:txBody>
      </p:sp>
      <p:sp>
        <p:nvSpPr>
          <p:cNvPr id="8" name="TextBox 7"/>
          <p:cNvSpPr txBox="1"/>
          <p:nvPr/>
        </p:nvSpPr>
        <p:spPr>
          <a:xfrm>
            <a:off x="838200" y="4914340"/>
            <a:ext cx="4052456" cy="1791260"/>
          </a:xfrm>
          <a:prstGeom prst="rect">
            <a:avLst/>
          </a:prstGeom>
          <a:solidFill>
            <a:srgbClr val="756D43">
              <a:alpha val="63000"/>
            </a:srgbClr>
          </a:solidFill>
        </p:spPr>
        <p:txBody>
          <a:bodyPr wrap="none" rtlCol="0">
            <a:spAutoFit/>
          </a:bodyPr>
          <a:lstStyle/>
          <a:p>
            <a:pPr marL="342900" lvl="0" indent="-342900">
              <a:spcBef>
                <a:spcPct val="20000"/>
              </a:spcBef>
              <a:defRPr/>
            </a:pPr>
            <a:r>
              <a:rPr lang="en-US" sz="2400" b="1" dirty="0">
                <a:effectLst>
                  <a:outerShdw blurRad="38100" dist="38100" dir="2700000" algn="tl">
                    <a:srgbClr val="000000">
                      <a:alpha val="43137"/>
                    </a:srgbClr>
                  </a:outerShdw>
                </a:effectLst>
              </a:rPr>
              <a:t>Check Dams</a:t>
            </a:r>
          </a:p>
          <a:p>
            <a:pPr marL="342900" lvl="0" indent="-342900">
              <a:spcBef>
                <a:spcPct val="20000"/>
              </a:spcBef>
              <a:defRPr/>
            </a:pPr>
            <a:r>
              <a:rPr lang="en-US" sz="2400" dirty="0">
                <a:effectLst>
                  <a:outerShdw blurRad="38100" dist="38100" dir="2700000" algn="tl">
                    <a:srgbClr val="000000">
                      <a:alpha val="43137"/>
                    </a:srgbClr>
                  </a:outerShdw>
                </a:effectLst>
              </a:rPr>
              <a:t>BMP 	WA C-207</a:t>
            </a:r>
          </a:p>
          <a:p>
            <a:pPr marL="342900" lvl="0" indent="-342900">
              <a:spcBef>
                <a:spcPct val="20000"/>
              </a:spcBef>
              <a:defRPr/>
            </a:pPr>
            <a:r>
              <a:rPr lang="en-US" sz="2400" dirty="0">
                <a:effectLst>
                  <a:outerShdw blurRad="38100" dist="38100" dir="2700000" algn="tl">
                    <a:srgbClr val="000000">
                      <a:alpha val="43137"/>
                    </a:srgbClr>
                  </a:outerShdw>
                </a:effectLst>
              </a:rPr>
              <a:t>		OR RC-11 </a:t>
            </a:r>
          </a:p>
          <a:p>
            <a:pPr marL="342900" lvl="0" indent="-342900">
              <a:spcBef>
                <a:spcPct val="20000"/>
              </a:spcBef>
              <a:defRPr/>
            </a:pPr>
            <a:r>
              <a:rPr lang="en-US" sz="2400" dirty="0">
                <a:effectLst>
                  <a:outerShdw blurRad="38100" dist="38100" dir="2700000" algn="tl">
                    <a:srgbClr val="000000">
                      <a:alpha val="43137"/>
                    </a:srgbClr>
                  </a:outerShdw>
                </a:effectLst>
              </a:rPr>
              <a:t>		AKDOT&amp;PF 31.00-33.00</a:t>
            </a:r>
          </a:p>
        </p:txBody>
      </p:sp>
      <p:sp>
        <p:nvSpPr>
          <p:cNvPr id="9" name="TextBox 8"/>
          <p:cNvSpPr txBox="1"/>
          <p:nvPr/>
        </p:nvSpPr>
        <p:spPr>
          <a:xfrm>
            <a:off x="7315200" y="457200"/>
            <a:ext cx="1323760" cy="369332"/>
          </a:xfrm>
          <a:prstGeom prst="rect">
            <a:avLst/>
          </a:prstGeom>
          <a:noFill/>
        </p:spPr>
        <p:txBody>
          <a:bodyPr wrap="none" rtlCol="0">
            <a:spAutoFit/>
          </a:bodyPr>
          <a:lstStyle/>
          <a:p>
            <a:r>
              <a:rPr lang="en-US" dirty="0"/>
              <a:t>Dalton HWY</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F:\2003 Dalton 37\STA_0840.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4" name="Freeform 3"/>
          <p:cNvSpPr/>
          <p:nvPr/>
        </p:nvSpPr>
        <p:spPr>
          <a:xfrm>
            <a:off x="838200" y="2258290"/>
            <a:ext cx="3151909" cy="4294909"/>
          </a:xfrm>
          <a:custGeom>
            <a:avLst/>
            <a:gdLst>
              <a:gd name="connsiteX0" fmla="*/ 2951018 w 2951018"/>
              <a:gd name="connsiteY0" fmla="*/ 0 h 4017818"/>
              <a:gd name="connsiteX1" fmla="*/ 1939636 w 2951018"/>
              <a:gd name="connsiteY1" fmla="*/ 886691 h 4017818"/>
              <a:gd name="connsiteX2" fmla="*/ 2369127 w 2951018"/>
              <a:gd name="connsiteY2" fmla="*/ 1939636 h 4017818"/>
              <a:gd name="connsiteX3" fmla="*/ 0 w 2951018"/>
              <a:gd name="connsiteY3" fmla="*/ 4017818 h 4017818"/>
              <a:gd name="connsiteX4" fmla="*/ 0 w 2951018"/>
              <a:gd name="connsiteY4" fmla="*/ 4017818 h 4017818"/>
              <a:gd name="connsiteX5" fmla="*/ 0 w 2951018"/>
              <a:gd name="connsiteY5" fmla="*/ 4017818 h 401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51018" h="4017818">
                <a:moveTo>
                  <a:pt x="2951018" y="0"/>
                </a:moveTo>
                <a:cubicBezTo>
                  <a:pt x="2493818" y="281709"/>
                  <a:pt x="2036618" y="563418"/>
                  <a:pt x="1939636" y="886691"/>
                </a:cubicBezTo>
                <a:cubicBezTo>
                  <a:pt x="1842654" y="1209964"/>
                  <a:pt x="2692400" y="1417782"/>
                  <a:pt x="2369127" y="1939636"/>
                </a:cubicBezTo>
                <a:cubicBezTo>
                  <a:pt x="2045854" y="2461491"/>
                  <a:pt x="0" y="4017818"/>
                  <a:pt x="0" y="4017818"/>
                </a:cubicBezTo>
                <a:lnTo>
                  <a:pt x="0" y="4017818"/>
                </a:lnTo>
                <a:lnTo>
                  <a:pt x="0" y="4017818"/>
                </a:lnTo>
              </a:path>
            </a:pathLst>
          </a:custGeom>
          <a:ln w="79375">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prstDash val="dash"/>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p:cNvSpPr txBox="1"/>
          <p:nvPr/>
        </p:nvSpPr>
        <p:spPr>
          <a:xfrm>
            <a:off x="6934200" y="228600"/>
            <a:ext cx="1676400" cy="369332"/>
          </a:xfrm>
          <a:prstGeom prst="rect">
            <a:avLst/>
          </a:prstGeom>
          <a:noFill/>
        </p:spPr>
        <p:txBody>
          <a:bodyPr wrap="square" rtlCol="0">
            <a:spAutoFit/>
          </a:bodyPr>
          <a:lstStyle/>
          <a:p>
            <a:r>
              <a:rPr lang="en-US" dirty="0"/>
              <a:t>Dalton Highway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0994" name="Rectangle 2"/>
          <p:cNvSpPr>
            <a:spLocks noGrp="1" noChangeArrowheads="1"/>
          </p:cNvSpPr>
          <p:nvPr>
            <p:ph type="body" sz="half" idx="1"/>
          </p:nvPr>
        </p:nvSpPr>
        <p:spPr>
          <a:xfrm>
            <a:off x="209550" y="2289200"/>
            <a:ext cx="3810000" cy="1219200"/>
          </a:xfrm>
        </p:spPr>
        <p:txBody>
          <a:bodyPr/>
          <a:lstStyle/>
          <a:p>
            <a:pPr>
              <a:buClr>
                <a:schemeClr val="tx2"/>
              </a:buClr>
              <a:buFont typeface="Wingdings" panose="05000000000000000000" pitchFamily="2" charset="2"/>
              <a:buChar char="ü"/>
              <a:defRPr/>
            </a:pPr>
            <a:r>
              <a:rPr lang="en-US" sz="2800" dirty="0"/>
              <a:t>Retains Sediment</a:t>
            </a:r>
          </a:p>
          <a:p>
            <a:pPr eaLnBrk="1" hangingPunct="1">
              <a:buClr>
                <a:schemeClr val="tx2"/>
              </a:buClr>
              <a:buFont typeface="Wingdings" panose="05000000000000000000" pitchFamily="2" charset="2"/>
              <a:buChar char="ü"/>
              <a:defRPr/>
            </a:pPr>
            <a:r>
              <a:rPr lang="en-US" sz="2800" dirty="0"/>
              <a:t>Slows Velocity</a:t>
            </a:r>
          </a:p>
        </p:txBody>
      </p:sp>
      <p:pic>
        <p:nvPicPr>
          <p:cNvPr id="53252" name="Picture 4" descr="DSCF0001"/>
          <p:cNvPicPr>
            <a:picLocks noGrp="1" noChangeAspect="1" noChangeArrowheads="1"/>
          </p:cNvPicPr>
          <p:nvPr>
            <p:ph sz="half" idx="2"/>
          </p:nvPr>
        </p:nvPicPr>
        <p:blipFill>
          <a:blip r:embed="rId2" cstate="email">
            <a:lum bright="12000"/>
            <a:extLst>
              <a:ext uri="{28A0092B-C50C-407E-A947-70E740481C1C}">
                <a14:useLocalDpi xmlns:a14="http://schemas.microsoft.com/office/drawing/2010/main"/>
              </a:ext>
            </a:extLst>
          </a:blip>
          <a:srcRect/>
          <a:stretch>
            <a:fillRect/>
          </a:stretch>
        </p:blipFill>
        <p:spPr>
          <a:xfrm>
            <a:off x="3761935" y="1143000"/>
            <a:ext cx="5077265" cy="5410200"/>
          </a:xfrm>
          <a:noFill/>
          <a:effectLst>
            <a:innerShdw blurRad="114300">
              <a:prstClr val="black"/>
            </a:innerShdw>
          </a:effectLst>
        </p:spPr>
      </p:pic>
      <p:sp>
        <p:nvSpPr>
          <p:cNvPr id="980997" name="Text Box 5"/>
          <p:cNvSpPr txBox="1">
            <a:spLocks noChangeArrowheads="1"/>
          </p:cNvSpPr>
          <p:nvPr/>
        </p:nvSpPr>
        <p:spPr bwMode="auto">
          <a:xfrm>
            <a:off x="228600" y="5105400"/>
            <a:ext cx="3357907" cy="923330"/>
          </a:xfrm>
          <a:prstGeom prst="rect">
            <a:avLst/>
          </a:prstGeom>
          <a:noFill/>
          <a:ln w="9525">
            <a:noFill/>
            <a:miter lim="800000"/>
            <a:headEnd/>
            <a:tailEnd/>
          </a:ln>
          <a:effectLst/>
        </p:spPr>
        <p:txBody>
          <a:bodyPr wrap="none" lIns="91440" tIns="45720" rIns="91440" bIns="45720" anchor="t">
            <a:spAutoFit/>
          </a:bodyPr>
          <a:lstStyle/>
          <a:p>
            <a:pPr>
              <a:defRPr/>
            </a:pPr>
            <a:r>
              <a:rPr lang="en-US" b="1" dirty="0">
                <a:solidFill>
                  <a:schemeClr val="tx2"/>
                </a:solidFill>
                <a:effectLst>
                  <a:outerShdw blurRad="38100" dist="38100" dir="2700000" algn="tl">
                    <a:srgbClr val="000000"/>
                  </a:outerShdw>
                </a:effectLst>
              </a:rPr>
              <a:t>BMP</a:t>
            </a:r>
          </a:p>
          <a:p>
            <a:pPr>
              <a:defRPr/>
            </a:pPr>
            <a:r>
              <a:rPr lang="en-US" b="1" dirty="0">
                <a:solidFill>
                  <a:schemeClr val="tx2"/>
                </a:solidFill>
                <a:effectLst>
                  <a:outerShdw blurRad="38100" dist="38100" dir="2700000" algn="tl">
                    <a:srgbClr val="000000"/>
                  </a:outerShdw>
                </a:effectLst>
              </a:rPr>
              <a:t>WA C-232</a:t>
            </a:r>
          </a:p>
          <a:p>
            <a:pPr>
              <a:defRPr/>
            </a:pPr>
            <a:r>
              <a:rPr lang="en-US" b="1" dirty="0">
                <a:solidFill>
                  <a:schemeClr val="tx2"/>
                </a:solidFill>
                <a:effectLst>
                  <a:outerShdw blurRad="38100" dist="38100" dir="2700000" algn="tl">
                    <a:srgbClr val="000000"/>
                  </a:outerShdw>
                </a:effectLst>
              </a:rPr>
              <a:t>DOT&amp;PF – 16.00 Rock Filter Berm</a:t>
            </a:r>
            <a:endParaRPr lang="en-US" b="1">
              <a:solidFill>
                <a:schemeClr val="tx2"/>
              </a:solidFill>
              <a:effectLst>
                <a:outerShdw blurRad="38100" dist="38100" dir="2700000" algn="tl">
                  <a:srgbClr val="000000"/>
                </a:outerShdw>
              </a:effectLst>
              <a:ea typeface="Calibri"/>
              <a:cs typeface="Calibri"/>
            </a:endParaRPr>
          </a:p>
        </p:txBody>
      </p:sp>
      <p:sp>
        <p:nvSpPr>
          <p:cNvPr id="6" name="TextBox 5">
            <a:extLst>
              <a:ext uri="{FF2B5EF4-FFF2-40B4-BE49-F238E27FC236}">
                <a16:creationId xmlns:a16="http://schemas.microsoft.com/office/drawing/2014/main" id="{9FAA5FD4-2D21-4451-A41C-13965C8D981C}"/>
              </a:ext>
            </a:extLst>
          </p:cNvPr>
          <p:cNvSpPr txBox="1"/>
          <p:nvPr/>
        </p:nvSpPr>
        <p:spPr>
          <a:xfrm>
            <a:off x="209550" y="185180"/>
            <a:ext cx="4572000" cy="769441"/>
          </a:xfrm>
          <a:prstGeom prst="rect">
            <a:avLst/>
          </a:prstGeom>
          <a:noFill/>
        </p:spPr>
        <p:txBody>
          <a:bodyPr wrap="square">
            <a:spAutoFit/>
          </a:bodyPr>
          <a:lstStyle/>
          <a:p>
            <a:pPr marR="0" lvl="0" algn="l" defTabSz="914400" rtl="0" eaLnBrk="1" fontAlgn="auto" latinLnBrk="0" hangingPunct="1">
              <a:lnSpc>
                <a:spcPct val="100000"/>
              </a:lnSpc>
              <a:spcBef>
                <a:spcPct val="20000"/>
              </a:spcBef>
              <a:spcAft>
                <a:spcPts val="0"/>
              </a:spcAft>
              <a:buClr>
                <a:srgbClr val="EEECE1"/>
              </a:buClr>
              <a:buSzTx/>
              <a:tabLst/>
              <a:defRPr/>
            </a:pPr>
            <a:r>
              <a:rPr kumimoji="0" lang="en-US" sz="4400" b="1" i="0" u="none" strike="noStrike" kern="1200" cap="none" spc="0" normalizeH="0" baseline="0" noProof="0" dirty="0">
                <a:ln>
                  <a:noFill/>
                </a:ln>
                <a:solidFill>
                  <a:srgbClr val="EEECE1"/>
                </a:solidFill>
                <a:effectLst>
                  <a:outerShdw blurRad="38100" dist="38100" dir="2700000" algn="tl">
                    <a:srgbClr val="000000">
                      <a:alpha val="43137"/>
                    </a:srgbClr>
                  </a:outerShdw>
                </a:effectLst>
                <a:uLnTx/>
                <a:uFillTx/>
                <a:latin typeface="Calibri"/>
                <a:ea typeface="+mn-ea"/>
                <a:cs typeface="+mn-cs"/>
              </a:rPr>
              <a:t>Gravel Filter Berm</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4" descr="May 2006 Glide Slope Excavation &amp; Fabric Check Dams  made with chunks of frozen silt wrapped in geotextile looking West003"/>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5299" name="Text Box 5"/>
          <p:cNvSpPr txBox="1">
            <a:spLocks noChangeArrowheads="1"/>
          </p:cNvSpPr>
          <p:nvPr/>
        </p:nvSpPr>
        <p:spPr bwMode="auto">
          <a:xfrm>
            <a:off x="152400" y="228600"/>
            <a:ext cx="6178550" cy="579438"/>
          </a:xfrm>
          <a:prstGeom prst="rect">
            <a:avLst/>
          </a:prstGeom>
          <a:noFill/>
          <a:ln w="9525">
            <a:noFill/>
            <a:miter lim="800000"/>
            <a:headEnd/>
            <a:tailEnd/>
          </a:ln>
        </p:spPr>
        <p:txBody>
          <a:bodyPr wrap="none">
            <a:spAutoFit/>
          </a:bodyPr>
          <a:lstStyle/>
          <a:p>
            <a:r>
              <a:rPr lang="en-US" sz="3200"/>
              <a:t>Frozen Silt Wrapped in Geotextile</a:t>
            </a:r>
          </a:p>
        </p:txBody>
      </p:sp>
      <p:pic>
        <p:nvPicPr>
          <p:cNvPr id="172038" name="Picture 6" descr="June 2006  Fabric Check Dams looking east up gully 004"/>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pic>
        <p:nvPicPr>
          <p:cNvPr id="172040" name="Picture 8" descr="August 2006 annual grasses are up check dams were removed later in the season when the ground froze  Looking west Glide  005"/>
          <p:cNvPicPr>
            <a:picLocks noChangeAspect="1" noChangeArrowheads="1"/>
          </p:cNvPicPr>
          <p:nvPr/>
        </p:nvPicPr>
        <p:blipFill>
          <a:blip r:embed="rId4" cstate="print"/>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172041" name="Text Box 9"/>
          <p:cNvSpPr txBox="1">
            <a:spLocks noChangeArrowheads="1"/>
          </p:cNvSpPr>
          <p:nvPr/>
        </p:nvSpPr>
        <p:spPr bwMode="auto">
          <a:xfrm>
            <a:off x="5791200" y="5943600"/>
            <a:ext cx="2989263" cy="641350"/>
          </a:xfrm>
          <a:prstGeom prst="rect">
            <a:avLst/>
          </a:prstGeom>
          <a:noFill/>
          <a:ln w="9525">
            <a:noFill/>
            <a:miter lim="800000"/>
            <a:headEnd/>
            <a:tailEnd/>
          </a:ln>
        </p:spPr>
        <p:txBody>
          <a:bodyPr wrap="none">
            <a:spAutoFit/>
          </a:bodyPr>
          <a:lstStyle/>
          <a:p>
            <a:r>
              <a:rPr lang="en-US" sz="3600"/>
              <a:t>Stabilized Site</a:t>
            </a:r>
          </a:p>
        </p:txBody>
      </p:sp>
      <p:sp>
        <p:nvSpPr>
          <p:cNvPr id="7" name="TextBox 6"/>
          <p:cNvSpPr txBox="1"/>
          <p:nvPr/>
        </p:nvSpPr>
        <p:spPr>
          <a:xfrm>
            <a:off x="304800" y="6324600"/>
            <a:ext cx="1152047" cy="400110"/>
          </a:xfrm>
          <a:prstGeom prst="rect">
            <a:avLst/>
          </a:prstGeom>
          <a:noFill/>
        </p:spPr>
        <p:txBody>
          <a:bodyPr wrap="none" rtlCol="0">
            <a:spAutoFit/>
          </a:bodyPr>
          <a:lstStyle/>
          <a:p>
            <a:r>
              <a:rPr lang="en-US" sz="2000" dirty="0"/>
              <a:t>Kotzebue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20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204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20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41"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62" name="Picture 6" descr="F:\KBeach slope drain MP 4 early July 2008.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 y="1447800"/>
            <a:ext cx="9223123" cy="5410201"/>
          </a:xfrm>
          <a:prstGeom prst="rect">
            <a:avLst/>
          </a:prstGeom>
          <a:noFill/>
          <a:effectLst>
            <a:innerShdw blurRad="114300">
              <a:prstClr val="black"/>
            </a:innerShdw>
          </a:effectLst>
        </p:spPr>
      </p:pic>
      <p:sp>
        <p:nvSpPr>
          <p:cNvPr id="120834" name="Rectangle 2"/>
          <p:cNvSpPr>
            <a:spLocks noGrp="1" noChangeArrowheads="1"/>
          </p:cNvSpPr>
          <p:nvPr>
            <p:ph type="body" sz="half" idx="4294967295"/>
          </p:nvPr>
        </p:nvSpPr>
        <p:spPr>
          <a:xfrm>
            <a:off x="4800600" y="1524000"/>
            <a:ext cx="3810000" cy="2286000"/>
          </a:xfrm>
        </p:spPr>
        <p:txBody>
          <a:bodyPr/>
          <a:lstStyle/>
          <a:p>
            <a:pPr eaLnBrk="1" hangingPunct="1">
              <a:lnSpc>
                <a:spcPct val="90000"/>
              </a:lnSpc>
              <a:buClr>
                <a:schemeClr val="tx2"/>
              </a:buClr>
              <a:defRPr/>
            </a:pPr>
            <a:r>
              <a:rPr lang="en-US" sz="2800" dirty="0"/>
              <a:t>Convey stormwater away from or over bare soil</a:t>
            </a:r>
          </a:p>
          <a:p>
            <a:pPr eaLnBrk="1" hangingPunct="1">
              <a:lnSpc>
                <a:spcPct val="90000"/>
              </a:lnSpc>
              <a:buClr>
                <a:schemeClr val="tx2"/>
              </a:buClr>
              <a:defRPr/>
            </a:pPr>
            <a:r>
              <a:rPr lang="en-US" sz="2800" dirty="0"/>
              <a:t>Need Energy Dissipation</a:t>
            </a:r>
          </a:p>
        </p:txBody>
      </p:sp>
      <p:sp>
        <p:nvSpPr>
          <p:cNvPr id="120837" name="Text Box 5"/>
          <p:cNvSpPr txBox="1">
            <a:spLocks noChangeArrowheads="1"/>
          </p:cNvSpPr>
          <p:nvPr/>
        </p:nvSpPr>
        <p:spPr bwMode="auto">
          <a:xfrm>
            <a:off x="6553200" y="152400"/>
            <a:ext cx="1913794" cy="1200329"/>
          </a:xfrm>
          <a:prstGeom prst="rect">
            <a:avLst/>
          </a:prstGeom>
          <a:noFill/>
          <a:ln w="9525">
            <a:noFill/>
            <a:miter lim="800000"/>
            <a:headEnd/>
            <a:tailEnd/>
          </a:ln>
          <a:effectLst/>
        </p:spPr>
        <p:txBody>
          <a:bodyPr wrap="none">
            <a:spAutoFit/>
          </a:bodyPr>
          <a:lstStyle/>
          <a:p>
            <a:pPr algn="l">
              <a:defRPr/>
            </a:pPr>
            <a:r>
              <a:rPr lang="en-US" dirty="0">
                <a:effectLst>
                  <a:outerShdw blurRad="38100" dist="38100" dir="2700000" algn="tl">
                    <a:srgbClr val="000000"/>
                  </a:outerShdw>
                </a:effectLst>
                <a:latin typeface="Tahoma" pitchFamily="34" charset="0"/>
              </a:rPr>
              <a:t>BMP</a:t>
            </a:r>
          </a:p>
          <a:p>
            <a:pPr algn="l">
              <a:defRPr/>
            </a:pPr>
            <a:r>
              <a:rPr lang="en-US" dirty="0">
                <a:effectLst>
                  <a:outerShdw blurRad="38100" dist="38100" dir="2700000" algn="tl">
                    <a:srgbClr val="000000"/>
                  </a:outerShdw>
                </a:effectLst>
                <a:latin typeface="Tahoma" pitchFamily="34" charset="0"/>
              </a:rPr>
              <a:t>WA C-204</a:t>
            </a:r>
          </a:p>
          <a:p>
            <a:pPr algn="l">
              <a:defRPr/>
            </a:pPr>
            <a:r>
              <a:rPr lang="en-US" dirty="0">
                <a:effectLst>
                  <a:outerShdw blurRad="38100" dist="38100" dir="2700000" algn="tl">
                    <a:srgbClr val="000000"/>
                  </a:outerShdw>
                </a:effectLst>
                <a:latin typeface="Tahoma" pitchFamily="34" charset="0"/>
              </a:rPr>
              <a:t>OR RC-1</a:t>
            </a:r>
          </a:p>
          <a:p>
            <a:pPr algn="l">
              <a:defRPr/>
            </a:pPr>
            <a:r>
              <a:rPr lang="en-US" dirty="0">
                <a:effectLst>
                  <a:outerShdw blurRad="38100" dist="38100" dir="2700000" algn="tl">
                    <a:srgbClr val="000000"/>
                  </a:outerShdw>
                </a:effectLst>
                <a:latin typeface="Tahoma" pitchFamily="34" charset="0"/>
              </a:rPr>
              <a:t>DOT&amp;PF -22.00 </a:t>
            </a:r>
          </a:p>
        </p:txBody>
      </p:sp>
      <p:sp>
        <p:nvSpPr>
          <p:cNvPr id="7" name="TextBox 6"/>
          <p:cNvSpPr txBox="1"/>
          <p:nvPr/>
        </p:nvSpPr>
        <p:spPr>
          <a:xfrm>
            <a:off x="228600" y="304800"/>
            <a:ext cx="6070893" cy="840230"/>
          </a:xfrm>
          <a:prstGeom prst="rect">
            <a:avLst/>
          </a:prstGeom>
          <a:noFill/>
        </p:spPr>
        <p:txBody>
          <a:bodyPr wrap="none">
            <a:spAutoFit/>
          </a:bodyPr>
          <a:lstStyle/>
          <a:p>
            <a:pPr eaLnBrk="1" hangingPunct="1">
              <a:lnSpc>
                <a:spcPct val="90000"/>
              </a:lnSpc>
              <a:buClr>
                <a:schemeClr val="tx2"/>
              </a:buClr>
              <a:buFont typeface="Wingdings" pitchFamily="2" charset="2"/>
              <a:buNone/>
              <a:defRPr/>
            </a:pPr>
            <a:r>
              <a:rPr lang="en-US" sz="5400" b="1" dirty="0">
                <a:effectLst>
                  <a:outerShdw blurRad="38100" dist="38100" dir="2700000" algn="tl">
                    <a:srgbClr val="000000">
                      <a:alpha val="43137"/>
                    </a:srgbClr>
                  </a:outerShdw>
                </a:effectLst>
                <a:latin typeface="Arial" charset="0"/>
              </a:rPr>
              <a:t>Pipe Slope Drains</a:t>
            </a:r>
          </a:p>
        </p:txBody>
      </p:sp>
      <p:sp>
        <p:nvSpPr>
          <p:cNvPr id="8" name="TextBox 7"/>
          <p:cNvSpPr txBox="1"/>
          <p:nvPr/>
        </p:nvSpPr>
        <p:spPr>
          <a:xfrm>
            <a:off x="1447800" y="6167437"/>
            <a:ext cx="1965325" cy="461963"/>
          </a:xfrm>
          <a:prstGeom prst="rect">
            <a:avLst/>
          </a:prstGeom>
          <a:noFill/>
        </p:spPr>
        <p:txBody>
          <a:bodyPr wrap="none">
            <a:spAutoFit/>
          </a:bodyPr>
          <a:lstStyle/>
          <a:p>
            <a:pPr>
              <a:defRPr/>
            </a:pPr>
            <a:r>
              <a:rPr lang="en-US" sz="2400" dirty="0">
                <a:effectLst>
                  <a:outerShdw blurRad="38100" dist="38100" dir="2700000" algn="tl">
                    <a:srgbClr val="000000">
                      <a:alpha val="43137"/>
                    </a:srgbClr>
                  </a:outerShdw>
                </a:effectLst>
                <a:latin typeface="Arial" charset="0"/>
              </a:rPr>
              <a:t>Soldotna, AK</a:t>
            </a:r>
          </a:p>
        </p:txBody>
      </p:sp>
      <p:pic>
        <p:nvPicPr>
          <p:cNvPr id="9" name="Picture 9" descr="dot_seal"/>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28600" y="5562600"/>
            <a:ext cx="1098850" cy="1066800"/>
          </a:xfrm>
          <a:prstGeom prst="rect">
            <a:avLst/>
          </a:prstGeom>
          <a:noFill/>
          <a:ln w="9525">
            <a:noFill/>
            <a:miter lim="800000"/>
            <a:headEnd/>
            <a:tailEnd/>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64961" name="Picture 1" descr="\\LS-QLF0A\buffalo2\pictures\Alaska Sites 2008\K Beach\Alex 2008 week 1 115.JPG"/>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5" name="TextBox 4"/>
          <p:cNvSpPr txBox="1"/>
          <p:nvPr/>
        </p:nvSpPr>
        <p:spPr>
          <a:xfrm>
            <a:off x="6181042" y="6229290"/>
            <a:ext cx="1515158" cy="400110"/>
          </a:xfrm>
          <a:prstGeom prst="rect">
            <a:avLst/>
          </a:prstGeom>
          <a:noFill/>
        </p:spPr>
        <p:txBody>
          <a:bodyPr wrap="none" rtlCol="0">
            <a:spAutoFit/>
          </a:bodyPr>
          <a:lstStyle/>
          <a:p>
            <a:r>
              <a:rPr lang="en-US" sz="2000" dirty="0">
                <a:solidFill>
                  <a:schemeClr val="bg1"/>
                </a:solidFill>
              </a:rPr>
              <a:t>Soldotna, AK</a:t>
            </a:r>
          </a:p>
        </p:txBody>
      </p:sp>
      <p:pic>
        <p:nvPicPr>
          <p:cNvPr id="6" name="Picture 9" descr="dot_seal"/>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772401" y="5521961"/>
            <a:ext cx="1219200" cy="1183640"/>
          </a:xfrm>
          <a:prstGeom prst="rect">
            <a:avLst/>
          </a:prstGeom>
          <a:noFill/>
          <a:ln w="9525">
            <a:noFill/>
            <a:miter lim="800000"/>
            <a:headEnd/>
            <a:tailEnd/>
          </a:ln>
        </p:spPr>
      </p:pic>
      <p:sp>
        <p:nvSpPr>
          <p:cNvPr id="7" name="TextBox 6"/>
          <p:cNvSpPr txBox="1"/>
          <p:nvPr/>
        </p:nvSpPr>
        <p:spPr>
          <a:xfrm flipH="1">
            <a:off x="228600" y="5029200"/>
            <a:ext cx="3429000" cy="1569660"/>
          </a:xfrm>
          <a:prstGeom prst="rect">
            <a:avLst/>
          </a:prstGeom>
          <a:solidFill>
            <a:schemeClr val="tx1">
              <a:lumMod val="85000"/>
              <a:alpha val="77000"/>
            </a:schemeClr>
          </a:solidFill>
        </p:spPr>
        <p:txBody>
          <a:bodyPr wrap="square" rtlCol="0">
            <a:spAutoFit/>
          </a:bodyPr>
          <a:lstStyle/>
          <a:p>
            <a:pPr>
              <a:buFont typeface="Arial" pitchFamily="34" charset="0"/>
              <a:buChar char="•"/>
            </a:pPr>
            <a:r>
              <a:rPr lang="en-US" sz="3200" dirty="0">
                <a:solidFill>
                  <a:schemeClr val="bg1"/>
                </a:solidFill>
              </a:rPr>
              <a:t>Filter Sock</a:t>
            </a:r>
          </a:p>
          <a:p>
            <a:pPr>
              <a:buFont typeface="Arial" pitchFamily="34" charset="0"/>
              <a:buChar char="•"/>
            </a:pPr>
            <a:r>
              <a:rPr lang="en-US" sz="3200" dirty="0">
                <a:solidFill>
                  <a:schemeClr val="bg1"/>
                </a:solidFill>
              </a:rPr>
              <a:t>Pipe Slope Drain</a:t>
            </a:r>
          </a:p>
          <a:p>
            <a:pPr>
              <a:buFont typeface="Arial" pitchFamily="34" charset="0"/>
              <a:buChar char="•"/>
            </a:pPr>
            <a:r>
              <a:rPr lang="en-US" sz="3200" dirty="0">
                <a:solidFill>
                  <a:schemeClr val="bg1"/>
                </a:solidFill>
              </a:rPr>
              <a:t>Temporary Liner</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LS-QLF0A\buffalo2\Alaska\Alaska Sites 2008\K Beach\Alex 2008 week 1 149.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3" name="Freeform 2"/>
          <p:cNvSpPr/>
          <p:nvPr/>
        </p:nvSpPr>
        <p:spPr>
          <a:xfrm>
            <a:off x="249382" y="4257964"/>
            <a:ext cx="7599218" cy="2184400"/>
          </a:xfrm>
          <a:custGeom>
            <a:avLst/>
            <a:gdLst>
              <a:gd name="connsiteX0" fmla="*/ 0 w 7412182"/>
              <a:gd name="connsiteY0" fmla="*/ 2184400 h 2184400"/>
              <a:gd name="connsiteX1" fmla="*/ 720436 w 7412182"/>
              <a:gd name="connsiteY1" fmla="*/ 1422400 h 2184400"/>
              <a:gd name="connsiteX2" fmla="*/ 1939636 w 7412182"/>
              <a:gd name="connsiteY2" fmla="*/ 812800 h 2184400"/>
              <a:gd name="connsiteX3" fmla="*/ 4835236 w 7412182"/>
              <a:gd name="connsiteY3" fmla="*/ 133927 h 2184400"/>
              <a:gd name="connsiteX4" fmla="*/ 7412182 w 7412182"/>
              <a:gd name="connsiteY4" fmla="*/ 9236 h 218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2182" h="2184400">
                <a:moveTo>
                  <a:pt x="0" y="2184400"/>
                </a:moveTo>
                <a:cubicBezTo>
                  <a:pt x="198581" y="1917700"/>
                  <a:pt x="397163" y="1651000"/>
                  <a:pt x="720436" y="1422400"/>
                </a:cubicBezTo>
                <a:cubicBezTo>
                  <a:pt x="1043709" y="1193800"/>
                  <a:pt x="1253836" y="1027546"/>
                  <a:pt x="1939636" y="812800"/>
                </a:cubicBezTo>
                <a:cubicBezTo>
                  <a:pt x="2625436" y="598054"/>
                  <a:pt x="3923145" y="267854"/>
                  <a:pt x="4835236" y="133927"/>
                </a:cubicBezTo>
                <a:cubicBezTo>
                  <a:pt x="5747327" y="0"/>
                  <a:pt x="6579754" y="4618"/>
                  <a:pt x="7412182" y="9236"/>
                </a:cubicBezTo>
              </a:path>
            </a:pathLst>
          </a:custGeom>
          <a:ln w="63500">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prstDash val="dash"/>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TextBox 3"/>
          <p:cNvSpPr txBox="1"/>
          <p:nvPr/>
        </p:nvSpPr>
        <p:spPr>
          <a:xfrm>
            <a:off x="5791200" y="144959"/>
            <a:ext cx="3201133" cy="769441"/>
          </a:xfrm>
          <a:prstGeom prst="rect">
            <a:avLst/>
          </a:prstGeom>
          <a:solidFill>
            <a:srgbClr val="404F21">
              <a:alpha val="68000"/>
            </a:srgbClr>
          </a:solidFill>
        </p:spPr>
        <p:txBody>
          <a:bodyPr wrap="none" rtlCol="0">
            <a:spAutoFit/>
          </a:bodyPr>
          <a:lstStyle/>
          <a:p>
            <a:r>
              <a:rPr lang="en-US" sz="4400" dirty="0">
                <a:effectLst>
                  <a:outerShdw blurRad="38100" dist="38100" dir="2700000" algn="tl">
                    <a:srgbClr val="000000">
                      <a:alpha val="43137"/>
                    </a:srgbClr>
                  </a:outerShdw>
                </a:effectLst>
              </a:rPr>
              <a:t>Alaska BMP’s</a:t>
            </a:r>
          </a:p>
        </p:txBody>
      </p:sp>
      <p:sp>
        <p:nvSpPr>
          <p:cNvPr id="5" name="TextBox 4"/>
          <p:cNvSpPr txBox="1"/>
          <p:nvPr/>
        </p:nvSpPr>
        <p:spPr>
          <a:xfrm>
            <a:off x="101531" y="1689318"/>
            <a:ext cx="2687018" cy="2246769"/>
          </a:xfrm>
          <a:prstGeom prst="rect">
            <a:avLst/>
          </a:prstGeom>
          <a:noFill/>
        </p:spPr>
        <p:txBody>
          <a:bodyPr wrap="none" rtlCol="0">
            <a:spAutoFit/>
          </a:bodyPr>
          <a:lstStyle/>
          <a:p>
            <a:r>
              <a:rPr lang="en-US" sz="2800" dirty="0">
                <a:solidFill>
                  <a:schemeClr val="bg1"/>
                </a:solidFill>
              </a:rPr>
              <a:t>Silt Fence</a:t>
            </a:r>
          </a:p>
          <a:p>
            <a:r>
              <a:rPr lang="en-US" sz="2800" dirty="0">
                <a:solidFill>
                  <a:schemeClr val="bg1"/>
                </a:solidFill>
              </a:rPr>
              <a:t>Brush Barrier</a:t>
            </a:r>
          </a:p>
          <a:p>
            <a:r>
              <a:rPr lang="en-US" sz="2800" dirty="0">
                <a:solidFill>
                  <a:schemeClr val="bg1"/>
                </a:solidFill>
              </a:rPr>
              <a:t>Vegetative Buffer</a:t>
            </a:r>
          </a:p>
          <a:p>
            <a:r>
              <a:rPr lang="en-US" sz="2800" dirty="0">
                <a:solidFill>
                  <a:schemeClr val="bg1"/>
                </a:solidFill>
              </a:rPr>
              <a:t>Seed &amp; Mulch</a:t>
            </a:r>
          </a:p>
          <a:p>
            <a:r>
              <a:rPr lang="en-US" sz="2800" dirty="0">
                <a:solidFill>
                  <a:schemeClr val="bg1"/>
                </a:solidFill>
              </a:rPr>
              <a:t>Wattle</a:t>
            </a:r>
          </a:p>
        </p:txBody>
      </p:sp>
      <p:sp>
        <p:nvSpPr>
          <p:cNvPr id="6" name="TextBox 5"/>
          <p:cNvSpPr txBox="1"/>
          <p:nvPr/>
        </p:nvSpPr>
        <p:spPr>
          <a:xfrm>
            <a:off x="2133600" y="5181600"/>
            <a:ext cx="3259034" cy="461665"/>
          </a:xfrm>
          <a:prstGeom prst="rect">
            <a:avLst/>
          </a:prstGeom>
          <a:noFill/>
        </p:spPr>
        <p:txBody>
          <a:bodyPr wrap="none" rtlCol="0">
            <a:spAutoFit/>
          </a:bodyPr>
          <a:lstStyle/>
          <a:p>
            <a:r>
              <a:rPr lang="en-US" sz="2400" dirty="0">
                <a:solidFill>
                  <a:schemeClr val="bg1"/>
                </a:solidFill>
              </a:rPr>
              <a:t>Plastic Sheet Slope Drain</a:t>
            </a:r>
          </a:p>
        </p:txBody>
      </p:sp>
      <p:sp>
        <p:nvSpPr>
          <p:cNvPr id="7" name="TextBox 6"/>
          <p:cNvSpPr txBox="1"/>
          <p:nvPr/>
        </p:nvSpPr>
        <p:spPr>
          <a:xfrm>
            <a:off x="6553200" y="6248400"/>
            <a:ext cx="1515158" cy="400110"/>
          </a:xfrm>
          <a:prstGeom prst="rect">
            <a:avLst/>
          </a:prstGeom>
          <a:noFill/>
        </p:spPr>
        <p:txBody>
          <a:bodyPr wrap="none" rtlCol="0">
            <a:spAutoFit/>
          </a:bodyPr>
          <a:lstStyle/>
          <a:p>
            <a:r>
              <a:rPr lang="en-US" sz="2000" dirty="0">
                <a:solidFill>
                  <a:schemeClr val="bg1"/>
                </a:solidFill>
              </a:rPr>
              <a:t>Soldotna, AK</a:t>
            </a:r>
          </a:p>
        </p:txBody>
      </p:sp>
      <p:pic>
        <p:nvPicPr>
          <p:cNvPr id="8" name="Picture 9" descr="dot_seal"/>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128217" y="5867399"/>
            <a:ext cx="863383" cy="838201"/>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490" name="Picture 2" descr="Dscn0007">
            <a:extLst>
              <a:ext uri="{FF2B5EF4-FFF2-40B4-BE49-F238E27FC236}">
                <a16:creationId xmlns:a16="http://schemas.microsoft.com/office/drawing/2014/main" id="{225D2B9E-8001-49A3-8B2A-59729CF7E0B4}"/>
              </a:ext>
            </a:extLst>
          </p:cNvPr>
          <p:cNvPicPr preferRelativeResize="0">
            <a:picLocks noChangeArrowheads="1"/>
          </p:cNvPicPr>
          <p:nvPr/>
        </p:nvPicPr>
        <p:blipFill>
          <a:blip r:embed="rId2">
            <a:lum bright="6000"/>
            <a:extLst>
              <a:ext uri="{28A0092B-C50C-407E-A947-70E740481C1C}">
                <a14:useLocalDpi xmlns:a14="http://schemas.microsoft.com/office/drawing/2010/main" val="0"/>
              </a:ext>
            </a:extLst>
          </a:blip>
          <a:srcRect/>
          <a:stretch>
            <a:fillRect/>
          </a:stretch>
        </p:blipFill>
        <p:spPr bwMode="auto">
          <a:xfrm>
            <a:off x="0" y="1588"/>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1491" name="Text Box 3">
            <a:extLst>
              <a:ext uri="{FF2B5EF4-FFF2-40B4-BE49-F238E27FC236}">
                <a16:creationId xmlns:a16="http://schemas.microsoft.com/office/drawing/2014/main" id="{B0A5AC90-B59D-4F85-82E0-01674605E097}"/>
              </a:ext>
            </a:extLst>
          </p:cNvPr>
          <p:cNvSpPr txBox="1">
            <a:spLocks noChangeArrowheads="1"/>
          </p:cNvSpPr>
          <p:nvPr/>
        </p:nvSpPr>
        <p:spPr bwMode="auto">
          <a:xfrm>
            <a:off x="4038600" y="609600"/>
            <a:ext cx="54387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FFFFFF"/>
                </a:solidFill>
                <a:effectLst/>
                <a:uLnTx/>
                <a:uFillTx/>
                <a:latin typeface="Tahoma" panose="020B0604030504040204" pitchFamily="34" charset="0"/>
                <a:ea typeface="+mn-ea"/>
                <a:cs typeface="Arial" panose="020B0604020202020204" pitchFamily="34" charset="0"/>
              </a:rPr>
              <a:t>Pipe Slope Drains &amp; Sediment Traps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3034D3B-8DA8-405A-87BE-EDE3AA5A9F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a:effectLst>
            <a:innerShdw blurRad="114300">
              <a:prstClr val="black"/>
            </a:innerShdw>
          </a:effectLst>
        </p:spPr>
      </p:pic>
      <p:sp>
        <p:nvSpPr>
          <p:cNvPr id="4" name="TextBox 3">
            <a:extLst>
              <a:ext uri="{FF2B5EF4-FFF2-40B4-BE49-F238E27FC236}">
                <a16:creationId xmlns:a16="http://schemas.microsoft.com/office/drawing/2014/main" id="{81B9964A-1FE6-4F32-A02E-6DABCFE1AD1D}"/>
              </a:ext>
            </a:extLst>
          </p:cNvPr>
          <p:cNvSpPr txBox="1"/>
          <p:nvPr/>
        </p:nvSpPr>
        <p:spPr>
          <a:xfrm>
            <a:off x="445517" y="382138"/>
            <a:ext cx="8252965" cy="830997"/>
          </a:xfrm>
          <a:prstGeom prst="rect">
            <a:avLst/>
          </a:prstGeom>
          <a:noFill/>
        </p:spPr>
        <p:txBody>
          <a:bodyPr wrap="none" rtlCol="0">
            <a:spAutoFit/>
          </a:bodyPr>
          <a:lstStyle/>
          <a:p>
            <a:pPr marL="685800" marR="0" lvl="0" indent="-6858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4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Always plan for moving water</a:t>
            </a:r>
          </a:p>
        </p:txBody>
      </p:sp>
      <p:sp>
        <p:nvSpPr>
          <p:cNvPr id="5" name="TextBox 4">
            <a:extLst>
              <a:ext uri="{FF2B5EF4-FFF2-40B4-BE49-F238E27FC236}">
                <a16:creationId xmlns:a16="http://schemas.microsoft.com/office/drawing/2014/main" id="{463C5BC9-649D-484B-A4D3-3EA7F3D75309}"/>
              </a:ext>
            </a:extLst>
          </p:cNvPr>
          <p:cNvSpPr txBox="1"/>
          <p:nvPr/>
        </p:nvSpPr>
        <p:spPr>
          <a:xfrm>
            <a:off x="1173708" y="1213135"/>
            <a:ext cx="4463658" cy="1077218"/>
          </a:xfrm>
          <a:prstGeom prst="rect">
            <a:avLst/>
          </a:prstGeom>
          <a:noFill/>
        </p:spPr>
        <p:txBody>
          <a:bodyPr wrap="non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Slow the flow</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Armor against the flow</a:t>
            </a:r>
          </a:p>
        </p:txBody>
      </p:sp>
    </p:spTree>
    <p:extLst>
      <p:ext uri="{BB962C8B-B14F-4D97-AF65-F5344CB8AC3E}">
        <p14:creationId xmlns:p14="http://schemas.microsoft.com/office/powerpoint/2010/main" val="54889234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UFFALO-1\share\pictures\Alaska Sites 2008\2008-08-28 Eagle Loop ANC\Eagle Loop ANC 010 - Copy.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
            <a:ext cx="9144000" cy="6858001"/>
          </a:xfrm>
          <a:prstGeom prst="rect">
            <a:avLst/>
          </a:prstGeom>
          <a:noFill/>
          <a:effectLst>
            <a:innerShdw blurRad="190500">
              <a:prstClr val="black"/>
            </a:innerShdw>
          </a:effectLst>
        </p:spPr>
      </p:pic>
      <p:pic>
        <p:nvPicPr>
          <p:cNvPr id="12290" name="Picture 2" descr="\\BUFFALO-1\share\pictures\2008-08-14\10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39984" y="4267200"/>
            <a:ext cx="2104016" cy="2360438"/>
          </a:xfrm>
          <a:prstGeom prst="rect">
            <a:avLst/>
          </a:prstGeom>
          <a:noFill/>
          <a:effectLst>
            <a:innerShdw blurRad="177800">
              <a:prstClr val="black"/>
            </a:innerShdw>
          </a:effectLst>
          <a:scene3d>
            <a:camera prst="orthographicFront">
              <a:rot lat="0" lon="2400000" rev="0"/>
            </a:camera>
            <a:lightRig rig="threePt" dir="t"/>
          </a:scene3d>
        </p:spPr>
      </p:pic>
      <p:sp>
        <p:nvSpPr>
          <p:cNvPr id="6" name="TextBox 5"/>
          <p:cNvSpPr txBox="1"/>
          <p:nvPr/>
        </p:nvSpPr>
        <p:spPr>
          <a:xfrm>
            <a:off x="152400" y="6324600"/>
            <a:ext cx="1209305" cy="369332"/>
          </a:xfrm>
          <a:prstGeom prst="rect">
            <a:avLst/>
          </a:prstGeom>
          <a:solidFill>
            <a:schemeClr val="tx1">
              <a:lumMod val="85000"/>
              <a:alpha val="75000"/>
            </a:schemeClr>
          </a:solidFill>
        </p:spPr>
        <p:txBody>
          <a:bodyPr wrap="none" rtlCol="0">
            <a:spAutoFit/>
          </a:bodyPr>
          <a:lstStyle/>
          <a:p>
            <a:r>
              <a:rPr lang="en-US" dirty="0">
                <a:solidFill>
                  <a:schemeClr val="bg1"/>
                </a:solidFill>
              </a:rPr>
              <a:t>Eagle River</a:t>
            </a:r>
          </a:p>
        </p:txBody>
      </p:sp>
      <p:sp>
        <p:nvSpPr>
          <p:cNvPr id="7" name="TextBox 6"/>
          <p:cNvSpPr txBox="1"/>
          <p:nvPr/>
        </p:nvSpPr>
        <p:spPr>
          <a:xfrm>
            <a:off x="6019800" y="1752600"/>
            <a:ext cx="1705916" cy="954107"/>
          </a:xfrm>
          <a:prstGeom prst="rect">
            <a:avLst/>
          </a:prstGeom>
          <a:noFill/>
        </p:spPr>
        <p:txBody>
          <a:bodyPr wrap="none" rtlCol="0">
            <a:spAutoFit/>
          </a:bodyPr>
          <a:lstStyle/>
          <a:p>
            <a:r>
              <a:rPr lang="en-US" sz="2800" dirty="0"/>
              <a:t>Raindrop</a:t>
            </a:r>
          </a:p>
          <a:p>
            <a:r>
              <a:rPr lang="en-US" sz="2800" dirty="0"/>
              <a:t>Protection</a:t>
            </a:r>
          </a:p>
        </p:txBody>
      </p:sp>
      <p:sp>
        <p:nvSpPr>
          <p:cNvPr id="8" name="TextBox 7"/>
          <p:cNvSpPr txBox="1"/>
          <p:nvPr/>
        </p:nvSpPr>
        <p:spPr>
          <a:xfrm>
            <a:off x="6096000" y="3134380"/>
            <a:ext cx="1929118" cy="523220"/>
          </a:xfrm>
          <a:prstGeom prst="rect">
            <a:avLst/>
          </a:prstGeom>
          <a:solidFill>
            <a:schemeClr val="bg1">
              <a:lumMod val="65000"/>
              <a:lumOff val="35000"/>
              <a:alpha val="68000"/>
            </a:schemeClr>
          </a:solidFill>
        </p:spPr>
        <p:txBody>
          <a:bodyPr wrap="none" rtlCol="0">
            <a:spAutoFit/>
          </a:bodyPr>
          <a:lstStyle/>
          <a:p>
            <a:r>
              <a:rPr lang="en-US" sz="2800" dirty="0"/>
              <a:t>Conveyance</a:t>
            </a:r>
          </a:p>
        </p:txBody>
      </p:sp>
      <p:sp>
        <p:nvSpPr>
          <p:cNvPr id="9" name="TextBox 8"/>
          <p:cNvSpPr txBox="1"/>
          <p:nvPr/>
        </p:nvSpPr>
        <p:spPr>
          <a:xfrm rot="20337571">
            <a:off x="154671" y="4682277"/>
            <a:ext cx="2417906" cy="461665"/>
          </a:xfrm>
          <a:prstGeom prst="rect">
            <a:avLst/>
          </a:prstGeom>
          <a:noFill/>
        </p:spPr>
        <p:txBody>
          <a:bodyPr wrap="none" rtlCol="0">
            <a:spAutoFit/>
          </a:bodyPr>
          <a:lstStyle/>
          <a:p>
            <a:r>
              <a:rPr lang="en-US" sz="2400" dirty="0"/>
              <a:t>Perimeter Control</a:t>
            </a:r>
          </a:p>
        </p:txBody>
      </p:sp>
      <p:sp>
        <p:nvSpPr>
          <p:cNvPr id="10" name="TextBox 9"/>
          <p:cNvSpPr txBox="1"/>
          <p:nvPr/>
        </p:nvSpPr>
        <p:spPr>
          <a:xfrm>
            <a:off x="7315200" y="4382869"/>
            <a:ext cx="1470339" cy="646331"/>
          </a:xfrm>
          <a:prstGeom prst="rect">
            <a:avLst/>
          </a:prstGeom>
          <a:solidFill>
            <a:srgbClr val="083A09">
              <a:alpha val="78000"/>
            </a:srgbClr>
          </a:solidFill>
        </p:spPr>
        <p:txBody>
          <a:bodyPr wrap="none" rtlCol="0">
            <a:spAutoFit/>
          </a:bodyPr>
          <a:lstStyle/>
          <a:p>
            <a:pPr algn="ctr"/>
            <a:r>
              <a:rPr lang="en-US" dirty="0"/>
              <a:t>Four Wheeler</a:t>
            </a:r>
          </a:p>
          <a:p>
            <a:pPr algn="ctr"/>
            <a:r>
              <a:rPr lang="en-US" dirty="0"/>
              <a:t>Deterrence</a:t>
            </a:r>
          </a:p>
        </p:txBody>
      </p:sp>
      <p:sp>
        <p:nvSpPr>
          <p:cNvPr id="11" name="TextBox 10"/>
          <p:cNvSpPr txBox="1"/>
          <p:nvPr/>
        </p:nvSpPr>
        <p:spPr>
          <a:xfrm>
            <a:off x="76200" y="381000"/>
            <a:ext cx="6738511" cy="1015663"/>
          </a:xfrm>
          <a:prstGeom prst="rect">
            <a:avLst/>
          </a:prstGeom>
          <a:noFill/>
        </p:spPr>
        <p:txBody>
          <a:bodyPr wrap="none" rtlCol="0">
            <a:spAutoFit/>
          </a:bodyPr>
          <a:lstStyle/>
          <a:p>
            <a:r>
              <a:rPr lang="en-US" sz="6000" b="1" dirty="0">
                <a:effectLst>
                  <a:outerShdw blurRad="38100" dist="38100" dir="2700000" algn="tl">
                    <a:srgbClr val="000000">
                      <a:alpha val="43137"/>
                    </a:srgbClr>
                  </a:outerShdw>
                </a:effectLst>
              </a:rPr>
              <a:t>Protect Steep Slopes</a:t>
            </a:r>
          </a:p>
        </p:txBody>
      </p:sp>
      <p:pic>
        <p:nvPicPr>
          <p:cNvPr id="14" name="Picture 13" descr="DEC Logo 1"/>
          <p:cNvPicPr/>
          <p:nvPr/>
        </p:nvPicPr>
        <p:blipFill>
          <a:blip r:embed="rId4" cstate="print"/>
          <a:srcRect/>
          <a:stretch>
            <a:fillRect/>
          </a:stretch>
        </p:blipFill>
        <p:spPr bwMode="auto">
          <a:xfrm>
            <a:off x="8305800" y="131704"/>
            <a:ext cx="788194" cy="778013"/>
          </a:xfrm>
          <a:prstGeom prst="rect">
            <a:avLst/>
          </a:prstGeom>
          <a:noFill/>
          <a:ln w="9525">
            <a:noFill/>
            <a:miter lim="800000"/>
            <a:headEnd/>
            <a:tailEnd/>
          </a:ln>
        </p:spPr>
      </p:pic>
      <p:sp>
        <p:nvSpPr>
          <p:cNvPr id="2" name="Title 1">
            <a:extLst>
              <a:ext uri="{FF2B5EF4-FFF2-40B4-BE49-F238E27FC236}">
                <a16:creationId xmlns:a16="http://schemas.microsoft.com/office/drawing/2014/main" id="{EDC80146-A35D-69E5-E5B6-81B76DB36B07}"/>
              </a:ext>
            </a:extLst>
          </p:cNvPr>
          <p:cNvSpPr txBox="1">
            <a:spLocks/>
          </p:cNvSpPr>
          <p:nvPr/>
        </p:nvSpPr>
        <p:spPr>
          <a:xfrm>
            <a:off x="266700" y="1396663"/>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4.2.6</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25</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FCC7FD-5C45-4968-988C-36002802B28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50" y="0"/>
            <a:ext cx="9144000" cy="6858000"/>
          </a:xfrm>
          <a:prstGeom prst="rect">
            <a:avLst/>
          </a:prstGeom>
          <a:effectLst>
            <a:innerShdw blurRad="114300">
              <a:prstClr val="black"/>
            </a:innerShdw>
          </a:effectLst>
        </p:spPr>
      </p:pic>
      <p:sp>
        <p:nvSpPr>
          <p:cNvPr id="4" name="TextBox 3">
            <a:extLst>
              <a:ext uri="{FF2B5EF4-FFF2-40B4-BE49-F238E27FC236}">
                <a16:creationId xmlns:a16="http://schemas.microsoft.com/office/drawing/2014/main" id="{1FA6242D-B95D-4B4A-AC05-A7F911ABF147}"/>
              </a:ext>
            </a:extLst>
          </p:cNvPr>
          <p:cNvSpPr txBox="1"/>
          <p:nvPr/>
        </p:nvSpPr>
        <p:spPr>
          <a:xfrm>
            <a:off x="228600" y="152400"/>
            <a:ext cx="8763000" cy="1323439"/>
          </a:xfrm>
          <a:prstGeom prst="rect">
            <a:avLst/>
          </a:prstGeom>
          <a:solidFill>
            <a:schemeClr val="bg2">
              <a:alpha val="30000"/>
            </a:schemeClr>
          </a:solidFill>
        </p:spPr>
        <p:txBody>
          <a:bodyPr wrap="square">
            <a:spAutoFit/>
          </a:bodyPr>
          <a:lstStyle/>
          <a:p>
            <a:r>
              <a:rPr lang="en-US" sz="4000" dirty="0">
                <a:effectLst>
                  <a:outerShdw blurRad="38100" dist="38100" dir="2700000" algn="tl">
                    <a:srgbClr val="000000">
                      <a:alpha val="43137"/>
                    </a:srgbClr>
                  </a:outerShdw>
                </a:effectLst>
              </a:rPr>
              <a:t>Design and construct slopes in a manner that will minimize erosion</a:t>
            </a:r>
          </a:p>
        </p:txBody>
      </p:sp>
      <p:pic>
        <p:nvPicPr>
          <p:cNvPr id="5" name="Picture 4" descr="DEC Logo 1">
            <a:extLst>
              <a:ext uri="{FF2B5EF4-FFF2-40B4-BE49-F238E27FC236}">
                <a16:creationId xmlns:a16="http://schemas.microsoft.com/office/drawing/2014/main" id="{BC2F8C17-5235-4C73-ADCB-48C5521CE26F}"/>
              </a:ext>
            </a:extLst>
          </p:cNvPr>
          <p:cNvPicPr/>
          <p:nvPr/>
        </p:nvPicPr>
        <p:blipFill>
          <a:blip r:embed="rId3" cstate="print"/>
          <a:srcRect/>
          <a:stretch>
            <a:fillRect/>
          </a:stretch>
        </p:blipFill>
        <p:spPr bwMode="auto">
          <a:xfrm>
            <a:off x="7543801" y="814119"/>
            <a:ext cx="1466850" cy="1548081"/>
          </a:xfrm>
          <a:prstGeom prst="rect">
            <a:avLst/>
          </a:prstGeom>
          <a:noFill/>
          <a:ln w="9525">
            <a:noFill/>
            <a:miter lim="800000"/>
            <a:headEnd/>
            <a:tailEnd/>
          </a:ln>
        </p:spPr>
      </p:pic>
      <p:sp>
        <p:nvSpPr>
          <p:cNvPr id="2" name="Title 1">
            <a:extLst>
              <a:ext uri="{FF2B5EF4-FFF2-40B4-BE49-F238E27FC236}">
                <a16:creationId xmlns:a16="http://schemas.microsoft.com/office/drawing/2014/main" id="{DF39E752-8FD8-4776-7BEB-3AB6DDA7A650}"/>
              </a:ext>
            </a:extLst>
          </p:cNvPr>
          <p:cNvSpPr txBox="1">
            <a:spLocks/>
          </p:cNvSpPr>
          <p:nvPr/>
        </p:nvSpPr>
        <p:spPr>
          <a:xfrm>
            <a:off x="228600" y="1588159"/>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4.2.6</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25</a:t>
            </a:r>
            <a:endParaRPr kumimoji="0" lang="en-US" sz="1800" b="0" i="0" u="none" strike="noStrike" kern="1200" cap="none" spc="0" normalizeH="0" baseline="0" noProof="0" dirty="0">
              <a:ln>
                <a:noFill/>
              </a:ln>
              <a:effectLst/>
              <a:uLnTx/>
              <a:uFillTx/>
              <a:latin typeface="Calibri"/>
              <a:ea typeface="+mj-ea"/>
              <a:cs typeface="+mj-cs"/>
            </a:endParaRPr>
          </a:p>
        </p:txBody>
      </p:sp>
    </p:spTree>
    <p:extLst>
      <p:ext uri="{BB962C8B-B14F-4D97-AF65-F5344CB8AC3E}">
        <p14:creationId xmlns:p14="http://schemas.microsoft.com/office/powerpoint/2010/main" val="37186563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9DDB6D6-1D1B-4656-BC11-D7ADF6F0F5D1}"/>
              </a:ext>
            </a:extLst>
          </p:cNvPr>
          <p:cNvPicPr>
            <a:picLocks noChangeAspect="1"/>
          </p:cNvPicPr>
          <p:nvPr/>
        </p:nvPicPr>
        <p:blipFill>
          <a:blip r:embed="rId2"/>
          <a:stretch>
            <a:fillRect/>
          </a:stretch>
        </p:blipFill>
        <p:spPr>
          <a:xfrm>
            <a:off x="0" y="0"/>
            <a:ext cx="9144000" cy="6858000"/>
          </a:xfrm>
          <a:prstGeom prst="rect">
            <a:avLst/>
          </a:prstGeom>
          <a:effectLst>
            <a:innerShdw blurRad="114300">
              <a:prstClr val="black"/>
            </a:innerShdw>
          </a:effectLst>
        </p:spPr>
      </p:pic>
      <p:sp>
        <p:nvSpPr>
          <p:cNvPr id="3" name="TextBox 2">
            <a:extLst>
              <a:ext uri="{FF2B5EF4-FFF2-40B4-BE49-F238E27FC236}">
                <a16:creationId xmlns:a16="http://schemas.microsoft.com/office/drawing/2014/main" id="{6143DB55-DD74-45FF-9BD3-C1F2500502C1}"/>
              </a:ext>
            </a:extLst>
          </p:cNvPr>
          <p:cNvSpPr txBox="1"/>
          <p:nvPr/>
        </p:nvSpPr>
        <p:spPr>
          <a:xfrm>
            <a:off x="0" y="5780782"/>
            <a:ext cx="9144000" cy="1077218"/>
          </a:xfrm>
          <a:prstGeom prst="rect">
            <a:avLst/>
          </a:prstGeom>
          <a:solidFill>
            <a:srgbClr val="DBDACB">
              <a:alpha val="76000"/>
            </a:srgbClr>
          </a:solidFill>
        </p:spPr>
        <p:txBody>
          <a:bodyPr wrap="square">
            <a:spAutoFit/>
          </a:bodyPr>
          <a:lstStyle/>
          <a:p>
            <a:pPr marL="457200" indent="-457200">
              <a:buFont typeface="Wingdings" panose="05000000000000000000" pitchFamily="2" charset="2"/>
              <a:buChar char="ü"/>
            </a:pPr>
            <a:r>
              <a:rPr lang="en-US" sz="3200" dirty="0">
                <a:solidFill>
                  <a:schemeClr val="bg1"/>
                </a:solidFill>
                <a:effectLst>
                  <a:outerShdw blurRad="38100" dist="38100" dir="2700000" algn="tl">
                    <a:srgbClr val="000000">
                      <a:alpha val="43137"/>
                    </a:srgbClr>
                  </a:outerShdw>
                </a:effectLst>
              </a:rPr>
              <a:t>Reduce slope length with terracing and diversions</a:t>
            </a:r>
          </a:p>
          <a:p>
            <a:pPr marL="457200" indent="-457200">
              <a:buFont typeface="Wingdings" panose="05000000000000000000" pitchFamily="2" charset="2"/>
              <a:buChar char="ü"/>
            </a:pPr>
            <a:r>
              <a:rPr lang="en-US" sz="3200" dirty="0">
                <a:solidFill>
                  <a:schemeClr val="bg1"/>
                </a:solidFill>
                <a:effectLst>
                  <a:outerShdw blurRad="38100" dist="38100" dir="2700000" algn="tl">
                    <a:srgbClr val="000000">
                      <a:alpha val="43137"/>
                    </a:srgbClr>
                  </a:outerShdw>
                </a:effectLst>
              </a:rPr>
              <a:t>Reduce slope steepness</a:t>
            </a:r>
          </a:p>
        </p:txBody>
      </p:sp>
    </p:spTree>
    <p:extLst>
      <p:ext uri="{BB962C8B-B14F-4D97-AF65-F5344CB8AC3E}">
        <p14:creationId xmlns:p14="http://schemas.microsoft.com/office/powerpoint/2010/main" val="266392174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2BA89FA-4188-439A-9CC2-8CCE6591FF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a:effectLst>
            <a:innerShdw blurRad="114300">
              <a:prstClr val="black"/>
            </a:innerShdw>
          </a:effectLst>
        </p:spPr>
      </p:pic>
      <p:sp>
        <p:nvSpPr>
          <p:cNvPr id="4" name="TextBox 3">
            <a:extLst>
              <a:ext uri="{FF2B5EF4-FFF2-40B4-BE49-F238E27FC236}">
                <a16:creationId xmlns:a16="http://schemas.microsoft.com/office/drawing/2014/main" id="{59F56325-F69A-498C-A175-4E2AD39A6857}"/>
              </a:ext>
            </a:extLst>
          </p:cNvPr>
          <p:cNvSpPr txBox="1"/>
          <p:nvPr/>
        </p:nvSpPr>
        <p:spPr>
          <a:xfrm>
            <a:off x="152400" y="152400"/>
            <a:ext cx="8305800" cy="1938992"/>
          </a:xfrm>
          <a:prstGeom prst="rect">
            <a:avLst/>
          </a:prstGeom>
          <a:noFill/>
        </p:spPr>
        <p:txBody>
          <a:bodyPr wrap="square">
            <a:spAutoFit/>
          </a:bodyPr>
          <a:lstStyle/>
          <a:p>
            <a:r>
              <a:rPr lang="en-US" sz="4000" dirty="0">
                <a:effectLst>
                  <a:outerShdw blurRad="38100" dist="38100" dir="2700000" algn="tl">
                    <a:srgbClr val="000000">
                      <a:alpha val="43137"/>
                    </a:srgbClr>
                  </a:outerShdw>
                </a:effectLst>
              </a:rPr>
              <a:t>Roughening slope surfaces</a:t>
            </a:r>
          </a:p>
          <a:p>
            <a:pPr marL="571500" indent="-571500">
              <a:buFont typeface="Wingdings" panose="05000000000000000000" pitchFamily="2" charset="2"/>
              <a:buChar char="ü"/>
            </a:pPr>
            <a:r>
              <a:rPr lang="en-US" sz="4000" dirty="0">
                <a:effectLst>
                  <a:outerShdw blurRad="38100" dist="38100" dir="2700000" algn="tl">
                    <a:srgbClr val="000000">
                      <a:alpha val="43137"/>
                    </a:srgbClr>
                  </a:outerShdw>
                </a:effectLst>
              </a:rPr>
              <a:t>Track walking	</a:t>
            </a:r>
          </a:p>
          <a:p>
            <a:pPr marL="571500" indent="-571500">
              <a:buFont typeface="Wingdings" panose="05000000000000000000" pitchFamily="2" charset="2"/>
              <a:buChar char="ü"/>
            </a:pPr>
            <a:r>
              <a:rPr lang="en-US" sz="4000" dirty="0">
                <a:effectLst>
                  <a:outerShdw blurRad="38100" dist="38100" dir="2700000" algn="tl">
                    <a:srgbClr val="000000">
                      <a:alpha val="43137"/>
                    </a:srgbClr>
                  </a:outerShdw>
                </a:effectLst>
              </a:rPr>
              <a:t>Imprinting</a:t>
            </a:r>
          </a:p>
        </p:txBody>
      </p:sp>
      <p:sp>
        <p:nvSpPr>
          <p:cNvPr id="2" name="TextBox 1">
            <a:extLst>
              <a:ext uri="{FF2B5EF4-FFF2-40B4-BE49-F238E27FC236}">
                <a16:creationId xmlns:a16="http://schemas.microsoft.com/office/drawing/2014/main" id="{88B3A7B7-3F68-4764-AA85-A0AFB48FD8C8}"/>
              </a:ext>
            </a:extLst>
          </p:cNvPr>
          <p:cNvSpPr txBox="1"/>
          <p:nvPr/>
        </p:nvSpPr>
        <p:spPr>
          <a:xfrm>
            <a:off x="4727196" y="767953"/>
            <a:ext cx="2715936" cy="1323439"/>
          </a:xfrm>
          <a:prstGeom prst="rect">
            <a:avLst/>
          </a:prstGeom>
          <a:noFill/>
        </p:spPr>
        <p:txBody>
          <a:bodyPr wrap="none" rtlCol="0">
            <a:spAutoFit/>
          </a:bodyPr>
          <a:lstStyle/>
          <a:p>
            <a:pPr marL="571500" indent="-571500">
              <a:buFont typeface="Wingdings" panose="05000000000000000000" pitchFamily="2" charset="2"/>
              <a:buChar char="ü"/>
            </a:pPr>
            <a:r>
              <a:rPr lang="en-US" sz="4000" dirty="0">
                <a:effectLst>
                  <a:outerShdw blurRad="38100" dist="38100" dir="2700000" algn="tl">
                    <a:srgbClr val="000000">
                      <a:alpha val="43137"/>
                    </a:srgbClr>
                  </a:outerShdw>
                </a:effectLst>
              </a:rPr>
              <a:t>Stamping</a:t>
            </a:r>
          </a:p>
          <a:p>
            <a:pPr marL="571500" indent="-571500">
              <a:buFont typeface="Wingdings" panose="05000000000000000000" pitchFamily="2" charset="2"/>
              <a:buChar char="ü"/>
            </a:pPr>
            <a:r>
              <a:rPr lang="en-US" sz="4000" dirty="0">
                <a:effectLst>
                  <a:outerShdw blurRad="38100" dist="38100" dir="2700000" algn="tl">
                    <a:srgbClr val="000000">
                      <a:alpha val="43137"/>
                    </a:srgbClr>
                  </a:outerShdw>
                </a:effectLst>
              </a:rPr>
              <a:t>Raking</a:t>
            </a:r>
          </a:p>
        </p:txBody>
      </p:sp>
    </p:spTree>
    <p:extLst>
      <p:ext uri="{BB962C8B-B14F-4D97-AF65-F5344CB8AC3E}">
        <p14:creationId xmlns:p14="http://schemas.microsoft.com/office/powerpoint/2010/main" val="390113773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2">
            <a:alpha val="6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62DE660-F68C-40E3-A1E4-38A1BA7AD25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a:effectLst>
            <a:innerShdw blurRad="114300">
              <a:prstClr val="black"/>
            </a:innerShdw>
          </a:effectLst>
        </p:spPr>
      </p:pic>
      <p:sp>
        <p:nvSpPr>
          <p:cNvPr id="4" name="TextBox 3">
            <a:extLst>
              <a:ext uri="{FF2B5EF4-FFF2-40B4-BE49-F238E27FC236}">
                <a16:creationId xmlns:a16="http://schemas.microsoft.com/office/drawing/2014/main" id="{EB0B24A8-1C30-40CC-8DCC-687874018CBF}"/>
              </a:ext>
            </a:extLst>
          </p:cNvPr>
          <p:cNvSpPr txBox="1"/>
          <p:nvPr/>
        </p:nvSpPr>
        <p:spPr>
          <a:xfrm>
            <a:off x="381000" y="4419600"/>
            <a:ext cx="4571999" cy="2062103"/>
          </a:xfrm>
          <a:prstGeom prst="rect">
            <a:avLst/>
          </a:prstGeom>
          <a:noFill/>
        </p:spPr>
        <p:txBody>
          <a:bodyPr wrap="square">
            <a:spAutoFit/>
          </a:bodyPr>
          <a:lstStyle/>
          <a:p>
            <a:pPr marL="457200" indent="-457200">
              <a:buFont typeface="Wingdings" panose="05000000000000000000" pitchFamily="2" charset="2"/>
              <a:buChar char="ü"/>
            </a:pPr>
            <a:r>
              <a:rPr lang="en-US" sz="3200" dirty="0"/>
              <a:t>Interceptor dikes</a:t>
            </a:r>
          </a:p>
          <a:p>
            <a:pPr marL="457200" indent="-457200">
              <a:buFont typeface="Wingdings" panose="05000000000000000000" pitchFamily="2" charset="2"/>
              <a:buChar char="ü"/>
            </a:pPr>
            <a:r>
              <a:rPr lang="en-US" sz="3200" dirty="0"/>
              <a:t>Swales</a:t>
            </a:r>
          </a:p>
          <a:p>
            <a:pPr marL="457200" indent="-457200">
              <a:buFont typeface="Wingdings" panose="05000000000000000000" pitchFamily="2" charset="2"/>
              <a:buChar char="ü"/>
            </a:pPr>
            <a:r>
              <a:rPr lang="en-US" sz="3200" dirty="0"/>
              <a:t>Pipe slope drains</a:t>
            </a:r>
          </a:p>
          <a:p>
            <a:pPr marL="457200" indent="-457200">
              <a:buFont typeface="Wingdings" panose="05000000000000000000" pitchFamily="2" charset="2"/>
              <a:buChar char="ü"/>
            </a:pPr>
            <a:r>
              <a:rPr lang="en-US" sz="3200" dirty="0"/>
              <a:t>check dams</a:t>
            </a:r>
          </a:p>
        </p:txBody>
      </p:sp>
      <p:sp>
        <p:nvSpPr>
          <p:cNvPr id="6" name="TextBox 5">
            <a:extLst>
              <a:ext uri="{FF2B5EF4-FFF2-40B4-BE49-F238E27FC236}">
                <a16:creationId xmlns:a16="http://schemas.microsoft.com/office/drawing/2014/main" id="{E9EDF241-23C1-4E77-9429-077ABE1A03DD}"/>
              </a:ext>
            </a:extLst>
          </p:cNvPr>
          <p:cNvSpPr txBox="1"/>
          <p:nvPr/>
        </p:nvSpPr>
        <p:spPr>
          <a:xfrm>
            <a:off x="1828800" y="152400"/>
            <a:ext cx="7181850" cy="1569660"/>
          </a:xfrm>
          <a:prstGeom prst="rect">
            <a:avLst/>
          </a:prstGeom>
          <a:solidFill>
            <a:schemeClr val="tx1">
              <a:alpha val="54000"/>
            </a:schemeClr>
          </a:solidFill>
          <a:effectLst>
            <a:outerShdw blurRad="50800" dist="50800" dir="5400000" algn="ctr" rotWithShape="0">
              <a:srgbClr val="DBE4F5"/>
            </a:outerShdw>
          </a:effec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chemeClr val="bg1"/>
                </a:solidFill>
                <a:effectLst/>
                <a:uLnTx/>
                <a:uFillTx/>
                <a:latin typeface="Calibri"/>
                <a:ea typeface="+mn-ea"/>
                <a:cs typeface="+mn-cs"/>
              </a:rPr>
              <a:t>Divert concentrated flows of storm water away from and around the disturbed portions of the slope.</a:t>
            </a:r>
          </a:p>
        </p:txBody>
      </p:sp>
      <p:sp>
        <p:nvSpPr>
          <p:cNvPr id="2" name="Title 1">
            <a:extLst>
              <a:ext uri="{FF2B5EF4-FFF2-40B4-BE49-F238E27FC236}">
                <a16:creationId xmlns:a16="http://schemas.microsoft.com/office/drawing/2014/main" id="{F39781CD-296D-1067-9D23-1BC13005CD21}"/>
              </a:ext>
            </a:extLst>
          </p:cNvPr>
          <p:cNvSpPr txBox="1">
            <a:spLocks/>
          </p:cNvSpPr>
          <p:nvPr/>
        </p:nvSpPr>
        <p:spPr>
          <a:xfrm>
            <a:off x="6267450" y="1286434"/>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4.2.6.2</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25</a:t>
            </a:r>
            <a:endParaRPr kumimoji="0" lang="en-US" sz="1800" b="0" i="0" u="none" strike="noStrike" kern="1200" cap="none" spc="0" normalizeH="0" baseline="0" noProof="0" dirty="0">
              <a:ln>
                <a:noFill/>
              </a:ln>
              <a:effectLst/>
              <a:uLnTx/>
              <a:uFillTx/>
              <a:latin typeface="Calibri"/>
              <a:ea typeface="+mj-ea"/>
              <a:cs typeface="+mj-cs"/>
            </a:endParaRPr>
          </a:p>
        </p:txBody>
      </p:sp>
    </p:spTree>
    <p:extLst>
      <p:ext uri="{BB962C8B-B14F-4D97-AF65-F5344CB8AC3E}">
        <p14:creationId xmlns:p14="http://schemas.microsoft.com/office/powerpoint/2010/main" val="240045203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AE7C5D6-2E01-4C7E-B009-9A8916E94E22}"/>
              </a:ext>
            </a:extLst>
          </p:cNvPr>
          <p:cNvPicPr>
            <a:picLocks noChangeAspect="1"/>
          </p:cNvPicPr>
          <p:nvPr/>
        </p:nvPicPr>
        <p:blipFill rotWithShape="1">
          <a:blip r:embed="rId2"/>
          <a:srcRect l="10744"/>
          <a:stretch/>
        </p:blipFill>
        <p:spPr>
          <a:xfrm>
            <a:off x="0" y="0"/>
            <a:ext cx="9144000" cy="6858000"/>
          </a:xfrm>
          <a:prstGeom prst="rect">
            <a:avLst/>
          </a:prstGeom>
          <a:effectLst>
            <a:innerShdw blurRad="114300">
              <a:prstClr val="black"/>
            </a:innerShdw>
          </a:effectLst>
        </p:spPr>
      </p:pic>
      <p:sp>
        <p:nvSpPr>
          <p:cNvPr id="4" name="TextBox 3">
            <a:extLst>
              <a:ext uri="{FF2B5EF4-FFF2-40B4-BE49-F238E27FC236}">
                <a16:creationId xmlns:a16="http://schemas.microsoft.com/office/drawing/2014/main" id="{410C82D9-BB65-4D20-A928-5ADC40B3C4D0}"/>
              </a:ext>
            </a:extLst>
          </p:cNvPr>
          <p:cNvSpPr txBox="1"/>
          <p:nvPr/>
        </p:nvSpPr>
        <p:spPr>
          <a:xfrm>
            <a:off x="190500" y="304800"/>
            <a:ext cx="8763000" cy="1323439"/>
          </a:xfrm>
          <a:prstGeom prst="rect">
            <a:avLst/>
          </a:prstGeom>
          <a:solidFill>
            <a:schemeClr val="tx1">
              <a:lumMod val="65000"/>
              <a:alpha val="65000"/>
            </a:schemeClr>
          </a:solidFill>
        </p:spPr>
        <p:txBody>
          <a:bodyPr wrap="square">
            <a:spAutoFit/>
          </a:bodyPr>
          <a:lstStyle/>
          <a:p>
            <a:r>
              <a:rPr lang="en-US" sz="4000" dirty="0">
                <a:solidFill>
                  <a:schemeClr val="bg1"/>
                </a:solidFill>
              </a:rPr>
              <a:t>Stabilize exposed areas of the slope in accordance with Part 4.5.</a:t>
            </a:r>
          </a:p>
        </p:txBody>
      </p:sp>
      <p:sp>
        <p:nvSpPr>
          <p:cNvPr id="5" name="TextBox 4">
            <a:extLst>
              <a:ext uri="{FF2B5EF4-FFF2-40B4-BE49-F238E27FC236}">
                <a16:creationId xmlns:a16="http://schemas.microsoft.com/office/drawing/2014/main" id="{1D2D0EBA-86D1-4EAD-BA04-238268C94469}"/>
              </a:ext>
            </a:extLst>
          </p:cNvPr>
          <p:cNvSpPr txBox="1"/>
          <p:nvPr/>
        </p:nvSpPr>
        <p:spPr>
          <a:xfrm>
            <a:off x="8236668" y="6426488"/>
            <a:ext cx="812082" cy="369332"/>
          </a:xfrm>
          <a:prstGeom prst="rect">
            <a:avLst/>
          </a:prstGeom>
          <a:noFill/>
        </p:spPr>
        <p:txBody>
          <a:bodyPr wrap="none" rtlCol="0">
            <a:spAutoFit/>
          </a:bodyPr>
          <a:lstStyle/>
          <a:p>
            <a:r>
              <a:rPr lang="en-US" dirty="0"/>
              <a:t>Kodiak</a:t>
            </a:r>
          </a:p>
        </p:txBody>
      </p:sp>
      <p:sp>
        <p:nvSpPr>
          <p:cNvPr id="3" name="Title 1">
            <a:extLst>
              <a:ext uri="{FF2B5EF4-FFF2-40B4-BE49-F238E27FC236}">
                <a16:creationId xmlns:a16="http://schemas.microsoft.com/office/drawing/2014/main" id="{3F0C9089-98B0-C0DC-8EFB-C29FA9D66424}"/>
              </a:ext>
            </a:extLst>
          </p:cNvPr>
          <p:cNvSpPr txBox="1">
            <a:spLocks/>
          </p:cNvSpPr>
          <p:nvPr/>
        </p:nvSpPr>
        <p:spPr>
          <a:xfrm>
            <a:off x="6210300" y="1192613"/>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4.2.6.3</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25</a:t>
            </a:r>
            <a:endParaRPr kumimoji="0" lang="en-US" sz="1800" b="0" i="0" u="none" strike="noStrike" kern="1200" cap="none" spc="0" normalizeH="0" baseline="0" noProof="0" dirty="0">
              <a:ln>
                <a:noFill/>
              </a:ln>
              <a:effectLst/>
              <a:uLnTx/>
              <a:uFillTx/>
              <a:latin typeface="Calibri"/>
              <a:ea typeface="+mj-ea"/>
              <a:cs typeface="+mj-cs"/>
            </a:endParaRPr>
          </a:p>
        </p:txBody>
      </p:sp>
    </p:spTree>
    <p:extLst>
      <p:ext uri="{BB962C8B-B14F-4D97-AF65-F5344CB8AC3E}">
        <p14:creationId xmlns:p14="http://schemas.microsoft.com/office/powerpoint/2010/main" val="59096424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DCIM\100NCD90\DSC_1073.JPG"/>
          <p:cNvPicPr>
            <a:picLocks noChangeAspect="1" noChangeArrowheads="1"/>
          </p:cNvPicPr>
          <p:nvPr/>
        </p:nvPicPr>
        <p:blipFill>
          <a:blip r:embed="rId2" cstate="email">
            <a:lum bright="-20000" contrast="8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11266" name="Rectangle 2"/>
          <p:cNvSpPr>
            <a:spLocks noGrp="1" noChangeArrowheads="1"/>
          </p:cNvSpPr>
          <p:nvPr>
            <p:ph type="title"/>
          </p:nvPr>
        </p:nvSpPr>
        <p:spPr>
          <a:xfrm>
            <a:off x="457200" y="0"/>
            <a:ext cx="8229600" cy="1371600"/>
          </a:xfrm>
        </p:spPr>
        <p:txBody>
          <a:bodyPr/>
          <a:lstStyle/>
          <a:p>
            <a:pPr eaLnBrk="1" hangingPunct="1">
              <a:defRPr/>
            </a:pPr>
            <a:r>
              <a:rPr lang="en-US" b="1" dirty="0">
                <a:effectLst>
                  <a:outerShdw blurRad="38100" dist="38100" dir="2700000" algn="tl">
                    <a:srgbClr val="000000">
                      <a:alpha val="43137"/>
                    </a:srgbClr>
                  </a:outerShdw>
                </a:effectLst>
              </a:rPr>
              <a:t>Protecting Slopes</a:t>
            </a:r>
          </a:p>
        </p:txBody>
      </p:sp>
      <p:sp>
        <p:nvSpPr>
          <p:cNvPr id="11267" name="Rectangle 3"/>
          <p:cNvSpPr>
            <a:spLocks noGrp="1" noChangeArrowheads="1"/>
          </p:cNvSpPr>
          <p:nvPr>
            <p:ph type="body" idx="1"/>
          </p:nvPr>
        </p:nvSpPr>
        <p:spPr>
          <a:xfrm>
            <a:off x="0" y="4267200"/>
            <a:ext cx="9144000" cy="2590800"/>
          </a:xfrm>
          <a:solidFill>
            <a:srgbClr val="3B3721">
              <a:alpha val="60000"/>
            </a:srgbClr>
          </a:solidFill>
        </p:spPr>
        <p:txBody>
          <a:bodyPr>
            <a:normAutofit fontScale="92500"/>
          </a:bodyPr>
          <a:lstStyle/>
          <a:p>
            <a:pPr eaLnBrk="1" hangingPunct="1">
              <a:buClr>
                <a:schemeClr val="tx2"/>
              </a:buClr>
              <a:defRPr/>
            </a:pPr>
            <a:r>
              <a:rPr lang="en-US" b="1" dirty="0">
                <a:effectLst>
                  <a:outerShdw blurRad="38100" dist="38100" dir="2700000" algn="tl">
                    <a:srgbClr val="000000">
                      <a:alpha val="43137"/>
                    </a:srgbClr>
                  </a:outerShdw>
                </a:effectLst>
              </a:rPr>
              <a:t>Slopes are Prone to </a:t>
            </a:r>
            <a:r>
              <a:rPr lang="en-US" b="1" dirty="0" err="1">
                <a:effectLst>
                  <a:outerShdw blurRad="38100" dist="38100" dir="2700000" algn="tl">
                    <a:srgbClr val="000000">
                      <a:alpha val="43137"/>
                    </a:srgbClr>
                  </a:outerShdw>
                </a:effectLst>
              </a:rPr>
              <a:t>Rilling</a:t>
            </a:r>
            <a:r>
              <a:rPr lang="en-US" b="1" dirty="0">
                <a:effectLst>
                  <a:outerShdw blurRad="38100" dist="38100" dir="2700000" algn="tl">
                    <a:srgbClr val="000000">
                      <a:alpha val="43137"/>
                    </a:srgbClr>
                  </a:outerShdw>
                </a:effectLst>
              </a:rPr>
              <a:t> &amp; the Formation of Gullies</a:t>
            </a:r>
          </a:p>
          <a:p>
            <a:pPr eaLnBrk="1" hangingPunct="1">
              <a:buClr>
                <a:schemeClr val="tx2"/>
              </a:buClr>
              <a:defRPr/>
            </a:pPr>
            <a:r>
              <a:rPr lang="en-US" b="1" dirty="0">
                <a:effectLst>
                  <a:outerShdw blurRad="38100" dist="38100" dir="2700000" algn="tl">
                    <a:srgbClr val="000000">
                      <a:alpha val="43137"/>
                    </a:srgbClr>
                  </a:outerShdw>
                </a:effectLst>
              </a:rPr>
              <a:t>Slope Steepness Should Be Lessened Where Possible</a:t>
            </a:r>
          </a:p>
          <a:p>
            <a:pPr eaLnBrk="1" hangingPunct="1">
              <a:buClr>
                <a:schemeClr val="tx2"/>
              </a:buClr>
              <a:defRPr/>
            </a:pPr>
            <a:r>
              <a:rPr lang="en-US" b="1" dirty="0">
                <a:effectLst>
                  <a:outerShdw blurRad="38100" dist="38100" dir="2700000" algn="tl">
                    <a:srgbClr val="000000">
                      <a:alpha val="43137"/>
                    </a:srgbClr>
                  </a:outerShdw>
                </a:effectLst>
              </a:rPr>
              <a:t>Slope Length Should Be Decreased Wherever Possible</a:t>
            </a:r>
          </a:p>
          <a:p>
            <a:pPr eaLnBrk="1" hangingPunct="1">
              <a:buClr>
                <a:schemeClr val="tx2"/>
              </a:buClr>
              <a:defRPr/>
            </a:pPr>
            <a:r>
              <a:rPr lang="en-US" b="1" dirty="0">
                <a:effectLst>
                  <a:outerShdw blurRad="38100" dist="38100" dir="2700000" algn="tl">
                    <a:srgbClr val="000000">
                      <a:alpha val="43137"/>
                    </a:srgbClr>
                  </a:outerShdw>
                </a:effectLst>
              </a:rPr>
              <a:t>Many BMPs Which Protect Slopes Must Be Engineered</a:t>
            </a:r>
          </a:p>
        </p:txBody>
      </p:sp>
      <p:sp>
        <p:nvSpPr>
          <p:cNvPr id="5" name="TextBox 4"/>
          <p:cNvSpPr txBox="1"/>
          <p:nvPr/>
        </p:nvSpPr>
        <p:spPr>
          <a:xfrm>
            <a:off x="8151524" y="6400800"/>
            <a:ext cx="9171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solidFill>
                <a:effectLst/>
                <a:uLnTx/>
                <a:uFillTx/>
                <a:latin typeface="Calibri"/>
                <a:ea typeface="+mn-ea"/>
                <a:cs typeface="+mn-cs"/>
              </a:rPr>
              <a:t>Takotna</a:t>
            </a: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8510191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F:\DCIM\101NCD90\DSC_0007.JPG"/>
          <p:cNvPicPr>
            <a:picLocks noChangeAspect="1" noChangeArrowheads="1"/>
          </p:cNvPicPr>
          <p:nvPr/>
        </p:nvPicPr>
        <p:blipFill>
          <a:blip r:embed="rId2" cstate="email">
            <a:lum bright="-8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5" name="TextBox 4"/>
          <p:cNvSpPr txBox="1"/>
          <p:nvPr/>
        </p:nvSpPr>
        <p:spPr>
          <a:xfrm>
            <a:off x="7924800" y="6412468"/>
            <a:ext cx="118949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Anchorage</a:t>
            </a:r>
          </a:p>
        </p:txBody>
      </p:sp>
      <p:sp>
        <p:nvSpPr>
          <p:cNvPr id="6" name="TextBox 5"/>
          <p:cNvSpPr txBox="1"/>
          <p:nvPr/>
        </p:nvSpPr>
        <p:spPr>
          <a:xfrm>
            <a:off x="228600" y="152400"/>
            <a:ext cx="8784456"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0707CF"/>
                </a:solidFill>
                <a:effectLst>
                  <a:outerShdw blurRad="38100" dist="38100" dir="2700000" algn="tl">
                    <a:srgbClr val="000000">
                      <a:alpha val="43137"/>
                    </a:srgbClr>
                  </a:outerShdw>
                </a:effectLst>
                <a:uLnTx/>
                <a:uFillTx/>
                <a:latin typeface="Calibri"/>
                <a:ea typeface="+mn-ea"/>
                <a:cs typeface="+mn-cs"/>
              </a:rPr>
              <a:t>Urban Pad Slope Protection</a:t>
            </a:r>
          </a:p>
        </p:txBody>
      </p:sp>
    </p:spTree>
    <p:extLst>
      <p:ext uri="{BB962C8B-B14F-4D97-AF65-F5344CB8AC3E}">
        <p14:creationId xmlns:p14="http://schemas.microsoft.com/office/powerpoint/2010/main" val="3305540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11-01-05 008"/>
          <p:cNvPicPr>
            <a:picLocks noChangeAspect="1" noChangeArrowheads="1"/>
          </p:cNvPicPr>
          <p:nvPr/>
        </p:nvPicPr>
        <p:blipFill>
          <a:blip r:embed="rId3" cstate="email">
            <a:lum contrast="3000"/>
            <a:extLst>
              <a:ext uri="{28A0092B-C50C-407E-A947-70E740481C1C}">
                <a14:useLocalDpi xmlns:a14="http://schemas.microsoft.com/office/drawing/2010/main"/>
              </a:ext>
            </a:extLst>
          </a:blip>
          <a:srcRect/>
          <a:stretch>
            <a:fillRect/>
          </a:stretch>
        </p:blipFill>
        <p:spPr bwMode="auto">
          <a:xfrm>
            <a:off x="0" y="1209675"/>
            <a:ext cx="9144000" cy="5648325"/>
          </a:xfrm>
          <a:prstGeom prst="rect">
            <a:avLst/>
          </a:prstGeom>
          <a:noFill/>
          <a:ln w="9525">
            <a:noFill/>
            <a:miter lim="800000"/>
            <a:headEnd/>
            <a:tailEnd/>
          </a:ln>
          <a:effectLst>
            <a:innerShdw blurRad="114300">
              <a:prstClr val="black"/>
            </a:innerShdw>
          </a:effectLst>
        </p:spPr>
      </p:pic>
      <p:sp>
        <p:nvSpPr>
          <p:cNvPr id="7171" name="Text Box 3"/>
          <p:cNvSpPr txBox="1">
            <a:spLocks noChangeArrowheads="1"/>
          </p:cNvSpPr>
          <p:nvPr/>
        </p:nvSpPr>
        <p:spPr bwMode="auto">
          <a:xfrm>
            <a:off x="1447800" y="228600"/>
            <a:ext cx="6324600" cy="701675"/>
          </a:xfrm>
          <a:prstGeom prst="rect">
            <a:avLst/>
          </a:prstGeom>
          <a:noFill/>
          <a:ln w="9525">
            <a:noFill/>
            <a:miter lim="800000"/>
            <a:headEnd/>
            <a:tailEnd/>
          </a:ln>
          <a:effec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EECE1"/>
                </a:solidFill>
                <a:effectLst>
                  <a:outerShdw blurRad="38100" dist="38100" dir="2700000" algn="tl">
                    <a:srgbClr val="000000"/>
                  </a:outerShdw>
                </a:effectLst>
                <a:uLnTx/>
                <a:uFillTx/>
                <a:latin typeface="Calibri"/>
                <a:ea typeface="+mn-ea"/>
                <a:cs typeface="Arial" charset="0"/>
              </a:rPr>
              <a:t>Protecting Slopes is Difficult</a:t>
            </a:r>
          </a:p>
        </p:txBody>
      </p:sp>
    </p:spTree>
    <p:extLst>
      <p:ext uri="{BB962C8B-B14F-4D97-AF65-F5344CB8AC3E}">
        <p14:creationId xmlns:p14="http://schemas.microsoft.com/office/powerpoint/2010/main" val="257129505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61925-436C-4525-56C7-FC9CA2E3E9AF}"/>
              </a:ext>
            </a:extLst>
          </p:cNvPr>
          <p:cNvSpPr>
            <a:spLocks noGrp="1"/>
          </p:cNvSpPr>
          <p:nvPr>
            <p:ph type="title"/>
          </p:nvPr>
        </p:nvSpPr>
        <p:spPr>
          <a:xfrm>
            <a:off x="609600" y="2514600"/>
            <a:ext cx="8229600" cy="1371600"/>
          </a:xfrm>
        </p:spPr>
        <p:txBody>
          <a:bodyPr>
            <a:normAutofit/>
          </a:bodyPr>
          <a:lstStyle/>
          <a:p>
            <a:r>
              <a:rPr lang="en-US" sz="2800" dirty="0"/>
              <a:t>Insert Video Seed Preparation/Track Walking</a:t>
            </a:r>
            <a:endParaRPr lang="en-US" sz="2800" dirty="0">
              <a:ea typeface="Calibri"/>
              <a:cs typeface="Calibri"/>
            </a:endParaRPr>
          </a:p>
        </p:txBody>
      </p:sp>
    </p:spTree>
    <p:extLst>
      <p:ext uri="{BB962C8B-B14F-4D97-AF65-F5344CB8AC3E}">
        <p14:creationId xmlns:p14="http://schemas.microsoft.com/office/powerpoint/2010/main" val="407051711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11-22-05 008"/>
          <p:cNvPicPr>
            <a:picLocks noChangeAspect="1" noChangeArrowheads="1"/>
          </p:cNvPicPr>
          <p:nvPr/>
        </p:nvPicPr>
        <p:blipFill>
          <a:blip r:embed="rId3" cstate="email">
            <a:lum contrast="4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Tree>
    <p:extLst>
      <p:ext uri="{BB962C8B-B14F-4D97-AF65-F5344CB8AC3E}">
        <p14:creationId xmlns:p14="http://schemas.microsoft.com/office/powerpoint/2010/main" val="268526328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IMG_0234"/>
          <p:cNvPicPr>
            <a:picLocks noChangeAspect="1" noChangeArrowheads="1"/>
          </p:cNvPicPr>
          <p:nvPr/>
        </p:nvPicPr>
        <p:blipFill>
          <a:blip r:embed="rId3" cstate="email">
            <a:lum bright="-3000" contrast="7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Tree>
    <p:extLst>
      <p:ext uri="{BB962C8B-B14F-4D97-AF65-F5344CB8AC3E}">
        <p14:creationId xmlns:p14="http://schemas.microsoft.com/office/powerpoint/2010/main" val="242559679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alex\Desktop\KONG\DSC_0716.JPG"/>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0" y="1"/>
            <a:ext cx="9144000" cy="6858000"/>
          </a:xfrm>
          <a:prstGeom prst="rect">
            <a:avLst/>
          </a:prstGeom>
          <a:noFill/>
          <a:effectLst>
            <a:innerShdw blurRad="114300">
              <a:prstClr val="black"/>
            </a:innerShdw>
          </a:effectLst>
        </p:spPr>
      </p:pic>
      <p:sp>
        <p:nvSpPr>
          <p:cNvPr id="5" name="TextBox 4"/>
          <p:cNvSpPr txBox="1"/>
          <p:nvPr/>
        </p:nvSpPr>
        <p:spPr>
          <a:xfrm>
            <a:off x="381000" y="152400"/>
            <a:ext cx="6520311" cy="769441"/>
          </a:xfrm>
          <a:prstGeom prst="rect">
            <a:avLst/>
          </a:prstGeom>
          <a:noFill/>
        </p:spPr>
        <p:txBody>
          <a:bodyPr wrap="none" rtlCol="0">
            <a:spAutoFit/>
          </a:bodyPr>
          <a:lstStyle/>
          <a:p>
            <a:r>
              <a:rPr lang="en-US" sz="4400" b="1" dirty="0">
                <a:solidFill>
                  <a:schemeClr val="bg2">
                    <a:lumMod val="50000"/>
                  </a:schemeClr>
                </a:solidFill>
                <a:effectLst>
                  <a:outerShdw blurRad="38100" dist="38100" dir="2700000" algn="tl">
                    <a:srgbClr val="000000">
                      <a:alpha val="43137"/>
                    </a:srgbClr>
                  </a:outerShdw>
                </a:effectLst>
              </a:rPr>
              <a:t>Seed, Silt &amp; Fertilizer Creep</a:t>
            </a:r>
          </a:p>
        </p:txBody>
      </p:sp>
      <p:pic>
        <p:nvPicPr>
          <p:cNvPr id="6" name="Picture 2" descr="C:\Users\alex\Pictures\Microsoft Clip Organizer\j0172540.gif"/>
          <p:cNvPicPr>
            <a:picLocks noChangeAspect="1" noChangeArrowheads="1" noCrop="1"/>
          </p:cNvPicPr>
          <p:nvPr/>
        </p:nvPicPr>
        <p:blipFill>
          <a:blip r:embed="rId4" cstate="print"/>
          <a:srcRect/>
          <a:stretch>
            <a:fillRect/>
          </a:stretch>
        </p:blipFill>
        <p:spPr bwMode="auto">
          <a:xfrm>
            <a:off x="152400" y="2971800"/>
            <a:ext cx="3983097" cy="3733800"/>
          </a:xfrm>
          <a:prstGeom prst="rect">
            <a:avLst/>
          </a:prstGeom>
          <a:noFill/>
          <a:scene3d>
            <a:camera prst="orthographicFront">
              <a:rot lat="0" lon="0" rev="0"/>
            </a:camera>
            <a:lightRig rig="threePt" dir="t"/>
          </a:scene3d>
        </p:spPr>
      </p:pic>
      <p:sp>
        <p:nvSpPr>
          <p:cNvPr id="7" name="TextBox 6"/>
          <p:cNvSpPr txBox="1"/>
          <p:nvPr/>
        </p:nvSpPr>
        <p:spPr>
          <a:xfrm>
            <a:off x="7615646" y="6305490"/>
            <a:ext cx="1375954" cy="400110"/>
          </a:xfrm>
          <a:prstGeom prst="rect">
            <a:avLst/>
          </a:prstGeom>
          <a:noFill/>
        </p:spPr>
        <p:txBody>
          <a:bodyPr wrap="none" rtlCol="0">
            <a:spAutoFit/>
          </a:bodyPr>
          <a:lstStyle/>
          <a:p>
            <a:r>
              <a:rPr lang="en-US" sz="2000" dirty="0" err="1"/>
              <a:t>Kongiganak</a:t>
            </a:r>
            <a:endParaRPr lang="en-US" sz="2000"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alex\Desktop\KONG\DSC_0724.JPG"/>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4" name="TextBox 3"/>
          <p:cNvSpPr txBox="1"/>
          <p:nvPr/>
        </p:nvSpPr>
        <p:spPr>
          <a:xfrm>
            <a:off x="102525" y="228600"/>
            <a:ext cx="9069470" cy="646331"/>
          </a:xfrm>
          <a:prstGeom prst="rect">
            <a:avLst/>
          </a:prstGeom>
          <a:noFill/>
        </p:spPr>
        <p:txBody>
          <a:bodyPr wrap="none" lIns="91440" tIns="45720" rIns="91440" bIns="45720" rtlCol="0" anchor="t">
            <a:spAutoFit/>
          </a:bodyPr>
          <a:lstStyle/>
          <a:p>
            <a:pPr>
              <a:defRPr/>
            </a:pPr>
            <a:r>
              <a:rPr kumimoji="0" lang="en-US" sz="3600" b="0" i="0" u="none" strike="noStrike" kern="1200" cap="none" spc="0" normalizeH="0" baseline="0" noProof="0" dirty="0">
                <a:ln>
                  <a:noFill/>
                </a:ln>
                <a:solidFill>
                  <a:srgbClr val="1F497D">
                    <a:lumMod val="50000"/>
                  </a:srgbClr>
                </a:solidFill>
                <a:effectLst/>
                <a:uLnTx/>
                <a:uFillTx/>
                <a:latin typeface="Calibri"/>
                <a:ea typeface="+mn-ea"/>
                <a:cs typeface="+mn-cs"/>
              </a:rPr>
              <a:t>Some Seed, Some </a:t>
            </a:r>
            <a:r>
              <a:rPr lang="en-US" sz="3600">
                <a:solidFill>
                  <a:srgbClr val="1F497D">
                    <a:lumMod val="50000"/>
                  </a:srgbClr>
                </a:solidFill>
                <a:latin typeface="Calibri"/>
              </a:rPr>
              <a:t>Track Walking</a:t>
            </a:r>
            <a:r>
              <a:rPr kumimoji="0" lang="en-US" sz="3600" b="0" i="0" u="none" strike="noStrike" kern="1200" cap="none" spc="0" normalizeH="0" baseline="0" noProof="0" dirty="0">
                <a:ln>
                  <a:noFill/>
                </a:ln>
                <a:solidFill>
                  <a:srgbClr val="1F497D">
                    <a:lumMod val="50000"/>
                  </a:srgbClr>
                </a:solidFill>
                <a:effectLst/>
                <a:uLnTx/>
                <a:uFillTx/>
                <a:latin typeface="Calibri"/>
                <a:ea typeface="+mn-ea"/>
                <a:cs typeface="+mn-cs"/>
              </a:rPr>
              <a:t>, Some Jute Net</a:t>
            </a:r>
          </a:p>
        </p:txBody>
      </p:sp>
      <p:sp>
        <p:nvSpPr>
          <p:cNvPr id="6" name="TextBox 5"/>
          <p:cNvSpPr txBox="1"/>
          <p:nvPr/>
        </p:nvSpPr>
        <p:spPr>
          <a:xfrm>
            <a:off x="2852345" y="1066800"/>
            <a:ext cx="552965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1F497D">
                    <a:lumMod val="50000"/>
                  </a:srgbClr>
                </a:solidFill>
                <a:effectLst/>
                <a:uLnTx/>
                <a:uFillTx/>
                <a:latin typeface="Calibri"/>
                <a:ea typeface="+mn-ea"/>
                <a:cs typeface="+mn-cs"/>
              </a:rPr>
              <a:t>Maybe we’ll get lucky and grass will grow…</a:t>
            </a:r>
          </a:p>
        </p:txBody>
      </p:sp>
      <p:sp>
        <p:nvSpPr>
          <p:cNvPr id="7" name="TextBox 6"/>
          <p:cNvSpPr txBox="1"/>
          <p:nvPr/>
        </p:nvSpPr>
        <p:spPr>
          <a:xfrm>
            <a:off x="4419600" y="5410200"/>
            <a:ext cx="45769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“Luck is the residue of design”</a:t>
            </a:r>
          </a:p>
        </p:txBody>
      </p:sp>
      <p:sp>
        <p:nvSpPr>
          <p:cNvPr id="8" name="TextBox 7"/>
          <p:cNvSpPr txBox="1"/>
          <p:nvPr/>
        </p:nvSpPr>
        <p:spPr>
          <a:xfrm>
            <a:off x="7394356" y="5867400"/>
            <a:ext cx="136864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-John Milton</a:t>
            </a:r>
          </a:p>
        </p:txBody>
      </p:sp>
      <p:sp>
        <p:nvSpPr>
          <p:cNvPr id="9" name="TextBox 8"/>
          <p:cNvSpPr txBox="1"/>
          <p:nvPr/>
        </p:nvSpPr>
        <p:spPr>
          <a:xfrm>
            <a:off x="76200" y="6381690"/>
            <a:ext cx="1375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white"/>
                </a:solidFill>
                <a:effectLst/>
                <a:uLnTx/>
                <a:uFillTx/>
                <a:latin typeface="Calibri"/>
                <a:ea typeface="+mn-ea"/>
                <a:cs typeface="+mn-cs"/>
              </a:rPr>
              <a:t>Kongiganak</a:t>
            </a:r>
            <a:endParaRPr kumimoji="0" lang="en-US" sz="20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423324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02-08-06 050"/>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1100138"/>
            <a:ext cx="9144000" cy="5757862"/>
          </a:xfrm>
          <a:prstGeom prst="rect">
            <a:avLst/>
          </a:prstGeom>
          <a:noFill/>
          <a:ln w="9525">
            <a:noFill/>
            <a:miter lim="800000"/>
            <a:headEnd/>
            <a:tailEnd/>
          </a:ln>
          <a:effectLst>
            <a:innerShdw blurRad="114300">
              <a:prstClr val="black"/>
            </a:innerShdw>
          </a:effectLst>
        </p:spPr>
      </p:pic>
      <p:sp>
        <p:nvSpPr>
          <p:cNvPr id="10243" name="Text Box 3"/>
          <p:cNvSpPr txBox="1">
            <a:spLocks noChangeArrowheads="1"/>
          </p:cNvSpPr>
          <p:nvPr/>
        </p:nvSpPr>
        <p:spPr bwMode="auto">
          <a:xfrm>
            <a:off x="685800" y="228600"/>
            <a:ext cx="7848600" cy="762000"/>
          </a:xfrm>
          <a:prstGeom prst="rect">
            <a:avLst/>
          </a:prstGeom>
          <a:noFill/>
          <a:ln w="9525">
            <a:noFill/>
            <a:miter lim="800000"/>
            <a:headEnd/>
            <a:tailEnd/>
          </a:ln>
          <a:effec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EEECE1"/>
                </a:solidFill>
                <a:effectLst>
                  <a:outerShdw blurRad="38100" dist="38100" dir="2700000" algn="tl">
                    <a:srgbClr val="000000"/>
                  </a:outerShdw>
                </a:effectLst>
                <a:uLnTx/>
                <a:uFillTx/>
                <a:latin typeface="Calibri"/>
                <a:ea typeface="+mn-ea"/>
                <a:cs typeface="+mn-cs"/>
              </a:rPr>
              <a:t>Slope Aspect &amp; Orientation</a:t>
            </a:r>
          </a:p>
        </p:txBody>
      </p:sp>
    </p:spTree>
    <p:extLst>
      <p:ext uri="{BB962C8B-B14F-4D97-AF65-F5344CB8AC3E}">
        <p14:creationId xmlns:p14="http://schemas.microsoft.com/office/powerpoint/2010/main" val="77261744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descr="6-28-07 Alaska Hicks 009"/>
          <p:cNvPicPr>
            <a:picLocks noChangeAspect="1" noChangeArrowheads="1"/>
          </p:cNvPicPr>
          <p:nvPr/>
        </p:nvPicPr>
        <p:blipFill>
          <a:blip r:embed="rId2" cstate="email">
            <a:lum contrast="5000"/>
            <a:extLst>
              <a:ext uri="{28A0092B-C50C-407E-A947-70E740481C1C}">
                <a14:useLocalDpi xmlns:a14="http://schemas.microsoft.com/office/drawing/2010/main"/>
              </a:ext>
            </a:extLst>
          </a:blip>
          <a:srcRect/>
          <a:stretch>
            <a:fillRect/>
          </a:stretch>
        </p:blipFill>
        <p:spPr bwMode="auto">
          <a:xfrm>
            <a:off x="0" y="0"/>
            <a:ext cx="9220200" cy="6878638"/>
          </a:xfrm>
          <a:prstGeom prst="rect">
            <a:avLst/>
          </a:prstGeom>
          <a:noFill/>
          <a:ln w="9525">
            <a:noFill/>
            <a:miter lim="800000"/>
            <a:headEnd/>
            <a:tailEnd/>
          </a:ln>
          <a:effectLst>
            <a:innerShdw blurRad="114300">
              <a:prstClr val="black"/>
            </a:innerShdw>
          </a:effectLst>
        </p:spPr>
      </p:pic>
      <p:sp>
        <p:nvSpPr>
          <p:cNvPr id="11267" name="Text Box 5"/>
          <p:cNvSpPr txBox="1">
            <a:spLocks noChangeArrowheads="1"/>
          </p:cNvSpPr>
          <p:nvPr/>
        </p:nvSpPr>
        <p:spPr bwMode="auto">
          <a:xfrm>
            <a:off x="5598696" y="0"/>
            <a:ext cx="3621504" cy="830997"/>
          </a:xfrm>
          <a:prstGeom prst="rect">
            <a:avLst/>
          </a:prstGeom>
          <a:noFill/>
          <a:ln w="9525">
            <a:noFill/>
            <a:miter lim="800000"/>
            <a:headEnd/>
            <a:tailEnd/>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000000"/>
                </a:solidFill>
                <a:effectLst/>
                <a:uLnTx/>
                <a:uFillTx/>
                <a:latin typeface="Calibri"/>
                <a:ea typeface="+mn-ea"/>
                <a:cs typeface="+mn-cs"/>
              </a:rPr>
              <a:t>Track Walking</a:t>
            </a:r>
          </a:p>
        </p:txBody>
      </p:sp>
      <p:sp>
        <p:nvSpPr>
          <p:cNvPr id="4" name="TextBox 3"/>
          <p:cNvSpPr txBox="1"/>
          <p:nvPr/>
        </p:nvSpPr>
        <p:spPr>
          <a:xfrm>
            <a:off x="7884040" y="6412468"/>
            <a:ext cx="12599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Hicks Creek</a:t>
            </a:r>
          </a:p>
        </p:txBody>
      </p:sp>
      <p:sp>
        <p:nvSpPr>
          <p:cNvPr id="5" name="Rectangle 2"/>
          <p:cNvSpPr txBox="1">
            <a:spLocks noChangeArrowheads="1"/>
          </p:cNvSpPr>
          <p:nvPr/>
        </p:nvSpPr>
        <p:spPr>
          <a:xfrm>
            <a:off x="457200" y="3352800"/>
            <a:ext cx="8229600" cy="1524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mn-ea"/>
                <a:cs typeface="+mn-cs"/>
              </a:rPr>
              <a:t>Roughen Slopes to Reduce Erosion Potential up to 55%</a:t>
            </a:r>
            <a:endParaRPr kumimoji="0" lang="en-US" sz="4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endParaRPr>
          </a:p>
        </p:txBody>
      </p:sp>
    </p:spTree>
    <p:extLst>
      <p:ext uri="{BB962C8B-B14F-4D97-AF65-F5344CB8AC3E}">
        <p14:creationId xmlns:p14="http://schemas.microsoft.com/office/powerpoint/2010/main" val="76683914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descr="8-25-06 083"/>
          <p:cNvPicPr>
            <a:picLocks noChangeAspect="1" noChangeArrowheads="1"/>
          </p:cNvPicPr>
          <p:nvPr/>
        </p:nvPicPr>
        <p:blipFill>
          <a:blip r:embed="rId3" cstate="email">
            <a:lum/>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13315" name="Text Box 5"/>
          <p:cNvSpPr txBox="1">
            <a:spLocks noChangeArrowheads="1"/>
          </p:cNvSpPr>
          <p:nvPr/>
        </p:nvSpPr>
        <p:spPr bwMode="auto">
          <a:xfrm>
            <a:off x="381000" y="228600"/>
            <a:ext cx="6404125" cy="830997"/>
          </a:xfrm>
          <a:prstGeom prst="rect">
            <a:avLst/>
          </a:prstGeom>
          <a:noFill/>
          <a:ln w="9525">
            <a:noFill/>
            <a:miter lim="800000"/>
            <a:headEnd/>
            <a:tailEnd/>
          </a:ln>
        </p:spPr>
        <p:txBody>
          <a:bodyPr wrap="none">
            <a:spAutoFit/>
          </a:bodyPr>
          <a:lstStyle/>
          <a:p>
            <a:r>
              <a:rPr lang="en-US" sz="4800" b="1" dirty="0">
                <a:solidFill>
                  <a:schemeClr val="bg2"/>
                </a:solidFill>
                <a:effectLst>
                  <a:outerShdw blurRad="38100" dist="38100" dir="2700000" algn="tl">
                    <a:srgbClr val="000000">
                      <a:alpha val="43137"/>
                    </a:srgbClr>
                  </a:outerShdw>
                </a:effectLst>
              </a:rPr>
              <a:t>What’s happening here?</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Picture 1 02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914400"/>
            <a:ext cx="9144000" cy="5943600"/>
          </a:xfrm>
          <a:prstGeom prst="rect">
            <a:avLst/>
          </a:prstGeom>
          <a:noFill/>
          <a:ln w="9525">
            <a:noFill/>
            <a:miter lim="800000"/>
            <a:headEnd/>
            <a:tailEnd/>
          </a:ln>
          <a:effectLst>
            <a:innerShdw blurRad="114300">
              <a:prstClr val="black"/>
            </a:innerShdw>
          </a:effectLst>
        </p:spPr>
      </p:pic>
      <p:sp>
        <p:nvSpPr>
          <p:cNvPr id="35843" name="Text Box 3"/>
          <p:cNvSpPr txBox="1">
            <a:spLocks noChangeArrowheads="1"/>
          </p:cNvSpPr>
          <p:nvPr/>
        </p:nvSpPr>
        <p:spPr bwMode="auto">
          <a:xfrm>
            <a:off x="0" y="0"/>
            <a:ext cx="9144000" cy="954107"/>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a:ea typeface="+mn-ea"/>
                <a:cs typeface="Arial" charset="0"/>
              </a:rPr>
              <a:t>Track Walking Increases Soil Texture,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a:ea typeface="+mn-ea"/>
                <a:cs typeface="Arial" charset="0"/>
              </a:rPr>
              <a:t>Also Increases Surface Area</a:t>
            </a:r>
          </a:p>
        </p:txBody>
      </p:sp>
      <p:sp>
        <p:nvSpPr>
          <p:cNvPr id="35844" name="Text Box 4"/>
          <p:cNvSpPr txBox="1">
            <a:spLocks noChangeArrowheads="1"/>
          </p:cNvSpPr>
          <p:nvPr/>
        </p:nvSpPr>
        <p:spPr bwMode="auto">
          <a:xfrm>
            <a:off x="76200" y="4919008"/>
            <a:ext cx="2026196" cy="1938992"/>
          </a:xfrm>
          <a:prstGeom prst="rect">
            <a:avLst/>
          </a:prstGeom>
          <a:solidFill>
            <a:schemeClr val="tx1">
              <a:alpha val="47058"/>
            </a:schemeClr>
          </a:solidFill>
          <a:ln w="9525">
            <a:noFill/>
            <a:miter lim="800000"/>
            <a:headEnd/>
            <a:tailEnd/>
          </a:ln>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Arial" charset="0"/>
              </a:rPr>
              <a:t>BMP Surface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Arial" charset="0"/>
              </a:rPr>
              <a:t>Roughing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Arial" charset="0"/>
              </a:rPr>
              <a:t>WA C-130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Arial" charset="0"/>
              </a:rPr>
              <a:t>OR EP-3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Arial" charset="0"/>
              </a:rPr>
              <a:t>DOT&amp;PF 30.00</a:t>
            </a:r>
          </a:p>
        </p:txBody>
      </p:sp>
      <p:sp>
        <p:nvSpPr>
          <p:cNvPr id="35845" name="Text Box 6"/>
          <p:cNvSpPr txBox="1">
            <a:spLocks noChangeArrowheads="1"/>
          </p:cNvSpPr>
          <p:nvPr/>
        </p:nvSpPr>
        <p:spPr bwMode="auto">
          <a:xfrm>
            <a:off x="3124200" y="6396335"/>
            <a:ext cx="5956201" cy="461665"/>
          </a:xfrm>
          <a:prstGeom prst="rect">
            <a:avLst/>
          </a:prstGeom>
          <a:solidFill>
            <a:schemeClr val="tx1">
              <a:alpha val="47058"/>
            </a:schemeClr>
          </a:solid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           BMP Bonded Fiber Matrix Mulch</a:t>
            </a:r>
          </a:p>
        </p:txBody>
      </p:sp>
    </p:spTree>
    <p:extLst>
      <p:ext uri="{BB962C8B-B14F-4D97-AF65-F5344CB8AC3E}">
        <p14:creationId xmlns:p14="http://schemas.microsoft.com/office/powerpoint/2010/main" val="125788617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12-28-05 02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990600"/>
            <a:ext cx="9144000" cy="5867400"/>
          </a:xfrm>
          <a:prstGeom prst="rect">
            <a:avLst/>
          </a:prstGeom>
          <a:noFill/>
          <a:ln w="9525">
            <a:noFill/>
            <a:miter lim="800000"/>
            <a:headEnd/>
            <a:tailEnd/>
          </a:ln>
        </p:spPr>
      </p:pic>
      <p:sp>
        <p:nvSpPr>
          <p:cNvPr id="18435" name="Text Box 3"/>
          <p:cNvSpPr txBox="1">
            <a:spLocks noChangeArrowheads="1"/>
          </p:cNvSpPr>
          <p:nvPr/>
        </p:nvSpPr>
        <p:spPr bwMode="auto">
          <a:xfrm>
            <a:off x="1343025" y="5465763"/>
            <a:ext cx="6365875" cy="1190625"/>
          </a:xfrm>
          <a:prstGeom prst="rect">
            <a:avLst/>
          </a:prstGeom>
          <a:noFill/>
          <a:ln w="9525">
            <a:noFill/>
            <a:miter lim="800000"/>
            <a:headEnd/>
            <a:tailEnd/>
          </a:ln>
          <a:effectLst/>
        </p:spPr>
        <p:txBody>
          <a:bodyPr wrap="none">
            <a:spAutoFit/>
          </a:bodyPr>
          <a:lstStyle/>
          <a:p>
            <a:pPr algn="ctr" eaLnBrk="1" hangingPunct="1">
              <a:defRPr/>
            </a:pPr>
            <a:r>
              <a:rPr lang="en-US" sz="3600" b="1">
                <a:effectLst>
                  <a:outerShdw blurRad="38100" dist="38100" dir="2700000" algn="tl">
                    <a:srgbClr val="000000"/>
                  </a:outerShdw>
                </a:effectLst>
                <a:cs typeface="Arial" charset="0"/>
              </a:rPr>
              <a:t>Straw Double Net Blankets</a:t>
            </a:r>
          </a:p>
          <a:p>
            <a:pPr algn="ctr" eaLnBrk="1" hangingPunct="1">
              <a:defRPr/>
            </a:pPr>
            <a:r>
              <a:rPr lang="en-US" sz="3600" b="1">
                <a:effectLst>
                  <a:outerShdw blurRad="38100" dist="38100" dir="2700000" algn="tl">
                    <a:srgbClr val="000000"/>
                  </a:outerShdw>
                </a:effectLst>
                <a:cs typeface="Arial" charset="0"/>
              </a:rPr>
              <a:t>Visible Straw Creep</a:t>
            </a:r>
          </a:p>
        </p:txBody>
      </p:sp>
      <p:sp>
        <p:nvSpPr>
          <p:cNvPr id="18436" name="Text Box 4"/>
          <p:cNvSpPr txBox="1">
            <a:spLocks noChangeArrowheads="1"/>
          </p:cNvSpPr>
          <p:nvPr/>
        </p:nvSpPr>
        <p:spPr bwMode="auto">
          <a:xfrm>
            <a:off x="1524000" y="152400"/>
            <a:ext cx="6096000" cy="701675"/>
          </a:xfrm>
          <a:prstGeom prst="rect">
            <a:avLst/>
          </a:prstGeom>
          <a:noFill/>
          <a:ln w="9525">
            <a:noFill/>
            <a:miter lim="800000"/>
            <a:headEnd/>
            <a:tailEnd/>
          </a:ln>
          <a:effectLst/>
        </p:spPr>
        <p:txBody>
          <a:bodyPr>
            <a:spAutoFit/>
          </a:bodyPr>
          <a:lstStyle/>
          <a:p>
            <a:pPr eaLnBrk="1" hangingPunct="1">
              <a:defRPr/>
            </a:pPr>
            <a:r>
              <a:rPr lang="en-US" sz="4000" b="1">
                <a:effectLst>
                  <a:outerShdw blurRad="38100" dist="38100" dir="2700000" algn="tl">
                    <a:srgbClr val="000000"/>
                  </a:outerShdw>
                </a:effectLst>
                <a:cs typeface="Arial" charset="0"/>
              </a:rPr>
              <a:t>BMP – Nets &amp; Blankets</a:t>
            </a:r>
          </a:p>
        </p:txBody>
      </p:sp>
      <p:sp>
        <p:nvSpPr>
          <p:cNvPr id="18437" name="Text Box 5"/>
          <p:cNvSpPr txBox="1">
            <a:spLocks noChangeArrowheads="1"/>
          </p:cNvSpPr>
          <p:nvPr/>
        </p:nvSpPr>
        <p:spPr bwMode="auto">
          <a:xfrm>
            <a:off x="914400" y="2590800"/>
            <a:ext cx="7546975" cy="1555750"/>
          </a:xfrm>
          <a:prstGeom prst="rect">
            <a:avLst/>
          </a:prstGeom>
          <a:noFill/>
          <a:ln w="9525">
            <a:noFill/>
            <a:miter lim="800000"/>
            <a:headEnd/>
            <a:tailEnd/>
          </a:ln>
          <a:effectLst/>
        </p:spPr>
        <p:txBody>
          <a:bodyPr wrap="none">
            <a:spAutoFit/>
          </a:bodyPr>
          <a:lstStyle/>
          <a:p>
            <a:pPr algn="ctr">
              <a:defRPr/>
            </a:pPr>
            <a:r>
              <a:rPr lang="en-US" sz="4800" b="1">
                <a:effectLst>
                  <a:outerShdw blurRad="38100" dist="38100" dir="2700000" algn="tl">
                    <a:srgbClr val="000000"/>
                  </a:outerShdw>
                </a:effectLst>
              </a:rPr>
              <a:t>The Right Product For</a:t>
            </a:r>
          </a:p>
          <a:p>
            <a:pPr algn="ctr">
              <a:defRPr/>
            </a:pPr>
            <a:r>
              <a:rPr lang="en-US" sz="4800" b="1">
                <a:effectLst>
                  <a:outerShdw blurRad="38100" dist="38100" dir="2700000" algn="tl">
                    <a:srgbClr val="000000"/>
                  </a:outerShdw>
                </a:effectLst>
              </a:rPr>
              <a:t> Specific Site Conditions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8437"/>
                                        </p:tgtEl>
                                        <p:attrNameLst>
                                          <p:attrName>style.visibility</p:attrName>
                                        </p:attrNameLst>
                                      </p:cBhvr>
                                      <p:to>
                                        <p:strVal val="visible"/>
                                      </p:to>
                                    </p:set>
                                    <p:anim calcmode="lin" valueType="num">
                                      <p:cBhvr>
                                        <p:cTn id="7" dur="500" fill="hold"/>
                                        <p:tgtEl>
                                          <p:spTgt spid="18437"/>
                                        </p:tgtEl>
                                        <p:attrNameLst>
                                          <p:attrName>ppt_w</p:attrName>
                                        </p:attrNameLst>
                                      </p:cBhvr>
                                      <p:tavLst>
                                        <p:tav tm="0">
                                          <p:val>
                                            <p:fltVal val="0"/>
                                          </p:val>
                                        </p:tav>
                                        <p:tav tm="100000">
                                          <p:val>
                                            <p:strVal val="#ppt_w"/>
                                          </p:val>
                                        </p:tav>
                                      </p:tavLst>
                                    </p:anim>
                                    <p:anim calcmode="lin" valueType="num">
                                      <p:cBhvr>
                                        <p:cTn id="8" dur="500" fill="hold"/>
                                        <p:tgtEl>
                                          <p:spTgt spid="1843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BUFFALO-1\share\pictures\Davis ANC\Daily 081011 00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25602" name="Rectangle 2"/>
          <p:cNvSpPr>
            <a:spLocks noGrp="1" noChangeArrowheads="1"/>
          </p:cNvSpPr>
          <p:nvPr>
            <p:ph type="title"/>
          </p:nvPr>
        </p:nvSpPr>
        <p:spPr>
          <a:xfrm>
            <a:off x="3657600" y="0"/>
            <a:ext cx="5486400" cy="914400"/>
          </a:xfrm>
          <a:solidFill>
            <a:schemeClr val="tx1">
              <a:alpha val="55000"/>
            </a:schemeClr>
          </a:solidFill>
        </p:spPr>
        <p:txBody>
          <a:bodyPr/>
          <a:lstStyle/>
          <a:p>
            <a:pPr eaLnBrk="1" hangingPunct="1">
              <a:defRPr/>
            </a:pPr>
            <a:r>
              <a:rPr lang="en-US" b="1" dirty="0">
                <a:solidFill>
                  <a:schemeClr val="bg1"/>
                </a:solidFill>
                <a:effectLst>
                  <a:outerShdw blurRad="38100" dist="38100" dir="2700000" algn="tl">
                    <a:srgbClr val="000000">
                      <a:alpha val="43137"/>
                    </a:srgbClr>
                  </a:outerShdw>
                </a:effectLst>
              </a:rPr>
              <a:t>Composition of RECPs</a:t>
            </a:r>
          </a:p>
        </p:txBody>
      </p:sp>
      <p:sp>
        <p:nvSpPr>
          <p:cNvPr id="10" name="Rectangle 3"/>
          <p:cNvSpPr txBox="1">
            <a:spLocks noChangeArrowheads="1"/>
          </p:cNvSpPr>
          <p:nvPr/>
        </p:nvSpPr>
        <p:spPr>
          <a:xfrm>
            <a:off x="381000" y="2630488"/>
            <a:ext cx="3505200" cy="2551112"/>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
                <a:schemeClr val="tx2"/>
              </a:buClr>
              <a:buSzTx/>
              <a:buFont typeface="Arial" pitchFamily="34" charset="0"/>
              <a:buChar char="•"/>
              <a:tabLst/>
              <a:defRPr/>
            </a:pPr>
            <a:endParaRPr kumimoji="0" lang="en-US" sz="32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
        <p:nvSpPr>
          <p:cNvPr id="12" name="TextBox 11"/>
          <p:cNvSpPr txBox="1"/>
          <p:nvPr/>
        </p:nvSpPr>
        <p:spPr>
          <a:xfrm>
            <a:off x="3048000" y="3048000"/>
            <a:ext cx="184731" cy="369332"/>
          </a:xfrm>
          <a:prstGeom prst="rect">
            <a:avLst/>
          </a:prstGeom>
          <a:noFill/>
        </p:spPr>
        <p:txBody>
          <a:bodyPr wrap="none" rtlCol="0">
            <a:spAutoFit/>
          </a:bodyPr>
          <a:lstStyle/>
          <a:p>
            <a:endParaRPr lang="en-US" dirty="0"/>
          </a:p>
        </p:txBody>
      </p:sp>
      <p:sp>
        <p:nvSpPr>
          <p:cNvPr id="13" name="TextBox 12"/>
          <p:cNvSpPr txBox="1"/>
          <p:nvPr/>
        </p:nvSpPr>
        <p:spPr>
          <a:xfrm>
            <a:off x="228600" y="2895600"/>
            <a:ext cx="3194080" cy="3785652"/>
          </a:xfrm>
          <a:prstGeom prst="rect">
            <a:avLst/>
          </a:prstGeom>
          <a:noFill/>
        </p:spPr>
        <p:txBody>
          <a:bodyPr wrap="none" rtlCol="0">
            <a:spAutoFit/>
          </a:bodyPr>
          <a:lstStyle/>
          <a:p>
            <a:r>
              <a:rPr lang="en-US" sz="4000" dirty="0">
                <a:effectLst>
                  <a:outerShdw blurRad="38100" dist="38100" dir="2700000" algn="tl">
                    <a:srgbClr val="000000">
                      <a:alpha val="43137"/>
                    </a:srgbClr>
                  </a:outerShdw>
                </a:effectLst>
              </a:rPr>
              <a:t>Straw</a:t>
            </a:r>
          </a:p>
          <a:p>
            <a:r>
              <a:rPr lang="en-US" sz="4000" dirty="0">
                <a:effectLst>
                  <a:outerShdw blurRad="38100" dist="38100" dir="2700000" algn="tl">
                    <a:srgbClr val="000000">
                      <a:alpha val="43137"/>
                    </a:srgbClr>
                  </a:outerShdw>
                </a:effectLst>
              </a:rPr>
              <a:t>Coconut / Coir</a:t>
            </a:r>
          </a:p>
          <a:p>
            <a:r>
              <a:rPr lang="en-US" sz="4000" dirty="0">
                <a:effectLst>
                  <a:outerShdw blurRad="38100" dist="38100" dir="2700000" algn="tl">
                    <a:srgbClr val="000000">
                      <a:alpha val="43137"/>
                    </a:srgbClr>
                  </a:outerShdw>
                </a:effectLst>
              </a:rPr>
              <a:t>Excelsior</a:t>
            </a:r>
          </a:p>
          <a:p>
            <a:r>
              <a:rPr lang="en-US" sz="4000" dirty="0">
                <a:effectLst>
                  <a:outerShdw blurRad="38100" dist="38100" dir="2700000" algn="tl">
                    <a:srgbClr val="000000">
                      <a:alpha val="43137"/>
                    </a:srgbClr>
                  </a:outerShdw>
                </a:effectLst>
              </a:rPr>
              <a:t>Polypropylene</a:t>
            </a:r>
          </a:p>
          <a:p>
            <a:r>
              <a:rPr lang="en-US" sz="4000" dirty="0">
                <a:effectLst>
                  <a:outerShdw blurRad="38100" dist="38100" dir="2700000" algn="tl">
                    <a:srgbClr val="000000">
                      <a:alpha val="43137"/>
                    </a:srgbClr>
                  </a:outerShdw>
                </a:effectLst>
              </a:rPr>
              <a:t>Nylon</a:t>
            </a:r>
          </a:p>
          <a:p>
            <a:r>
              <a:rPr lang="en-US" sz="4000" dirty="0">
                <a:effectLst>
                  <a:outerShdw blurRad="38100" dist="38100" dir="2700000" algn="tl">
                    <a:srgbClr val="000000">
                      <a:alpha val="43137"/>
                    </a:srgbClr>
                  </a:outerShdw>
                </a:effectLst>
              </a:rPr>
              <a:t>Jute</a:t>
            </a:r>
          </a:p>
        </p:txBody>
      </p:sp>
      <p:sp>
        <p:nvSpPr>
          <p:cNvPr id="7" name="TextBox 6"/>
          <p:cNvSpPr txBox="1"/>
          <p:nvPr/>
        </p:nvSpPr>
        <p:spPr>
          <a:xfrm>
            <a:off x="8477574" y="6400800"/>
            <a:ext cx="590226" cy="369332"/>
          </a:xfrm>
          <a:prstGeom prst="rect">
            <a:avLst/>
          </a:prstGeom>
          <a:noFill/>
        </p:spPr>
        <p:txBody>
          <a:bodyPr wrap="none" rtlCol="0">
            <a:spAutoFit/>
          </a:bodyPr>
          <a:lstStyle/>
          <a:p>
            <a:r>
              <a:rPr lang="en-US" dirty="0"/>
              <a:t>ANC</a:t>
            </a:r>
          </a:p>
        </p:txBody>
      </p:sp>
      <p:sp>
        <p:nvSpPr>
          <p:cNvPr id="2" name="TextBox 1">
            <a:extLst>
              <a:ext uri="{FF2B5EF4-FFF2-40B4-BE49-F238E27FC236}">
                <a16:creationId xmlns:a16="http://schemas.microsoft.com/office/drawing/2014/main" id="{F6B37F71-8DC5-47A8-9216-939712F4F3D1}"/>
              </a:ext>
            </a:extLst>
          </p:cNvPr>
          <p:cNvSpPr txBox="1"/>
          <p:nvPr/>
        </p:nvSpPr>
        <p:spPr>
          <a:xfrm>
            <a:off x="3232731" y="5446712"/>
            <a:ext cx="4049827" cy="1200329"/>
          </a:xfrm>
          <a:prstGeom prst="rect">
            <a:avLst/>
          </a:prstGeom>
          <a:noFill/>
        </p:spPr>
        <p:txBody>
          <a:bodyPr wrap="none" rtlCol="0">
            <a:spAutoFit/>
          </a:bodyPr>
          <a:lstStyle/>
          <a:p>
            <a:r>
              <a:rPr lang="en-US" sz="3600" dirty="0">
                <a:effectLst>
                  <a:outerShdw blurRad="38100" dist="38100" dir="2700000" algn="tl">
                    <a:srgbClr val="000000">
                      <a:alpha val="43137"/>
                    </a:srgbClr>
                  </a:outerShdw>
                </a:effectLst>
              </a:rPr>
              <a:t>Functional Longevity</a:t>
            </a:r>
          </a:p>
          <a:p>
            <a:r>
              <a:rPr lang="en-US" sz="3600" dirty="0">
                <a:effectLst>
                  <a:outerShdw blurRad="38100" dist="38100" dir="2700000" algn="tl">
                    <a:srgbClr val="000000">
                      <a:alpha val="43137"/>
                    </a:srgbClr>
                  </a:outerShdw>
                </a:effectLst>
              </a:rPr>
              <a:t>Tensile Strength</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4F484BB-E09E-40EF-9639-1BD43B276D9D}"/>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9000" contrast="1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a:effectLst>
            <a:innerShdw blurRad="114300">
              <a:prstClr val="black"/>
            </a:innerShdw>
          </a:effectLst>
        </p:spPr>
      </p:pic>
      <p:sp>
        <p:nvSpPr>
          <p:cNvPr id="4" name="TextBox 3">
            <a:extLst>
              <a:ext uri="{FF2B5EF4-FFF2-40B4-BE49-F238E27FC236}">
                <a16:creationId xmlns:a16="http://schemas.microsoft.com/office/drawing/2014/main" id="{55E38A7E-BDCF-4A61-AC54-77B8E4DA5506}"/>
              </a:ext>
            </a:extLst>
          </p:cNvPr>
          <p:cNvSpPr txBox="1"/>
          <p:nvPr/>
        </p:nvSpPr>
        <p:spPr>
          <a:xfrm>
            <a:off x="5373238" y="3110580"/>
            <a:ext cx="1607299"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Straw</a:t>
            </a:r>
          </a:p>
        </p:txBody>
      </p:sp>
      <p:sp>
        <p:nvSpPr>
          <p:cNvPr id="6" name="TextBox 5">
            <a:extLst>
              <a:ext uri="{FF2B5EF4-FFF2-40B4-BE49-F238E27FC236}">
                <a16:creationId xmlns:a16="http://schemas.microsoft.com/office/drawing/2014/main" id="{9B909721-F0A7-40E4-BEEB-F3B216540DEA}"/>
              </a:ext>
            </a:extLst>
          </p:cNvPr>
          <p:cNvSpPr txBox="1"/>
          <p:nvPr/>
        </p:nvSpPr>
        <p:spPr>
          <a:xfrm>
            <a:off x="1778796" y="1368357"/>
            <a:ext cx="178478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Coconut</a:t>
            </a:r>
          </a:p>
        </p:txBody>
      </p:sp>
      <p:sp>
        <p:nvSpPr>
          <p:cNvPr id="8" name="TextBox 7">
            <a:extLst>
              <a:ext uri="{FF2B5EF4-FFF2-40B4-BE49-F238E27FC236}">
                <a16:creationId xmlns:a16="http://schemas.microsoft.com/office/drawing/2014/main" id="{2F8D924A-389E-4364-8662-A9DFAE7F8E17}"/>
              </a:ext>
            </a:extLst>
          </p:cNvPr>
          <p:cNvSpPr txBox="1"/>
          <p:nvPr/>
        </p:nvSpPr>
        <p:spPr>
          <a:xfrm>
            <a:off x="2671188" y="2145829"/>
            <a:ext cx="3013852"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Straw Coconut</a:t>
            </a:r>
          </a:p>
        </p:txBody>
      </p:sp>
      <p:sp>
        <p:nvSpPr>
          <p:cNvPr id="9" name="TextBox 8">
            <a:extLst>
              <a:ext uri="{FF2B5EF4-FFF2-40B4-BE49-F238E27FC236}">
                <a16:creationId xmlns:a16="http://schemas.microsoft.com/office/drawing/2014/main" id="{A7F0013D-1FBD-4371-A09A-198523C69862}"/>
              </a:ext>
            </a:extLst>
          </p:cNvPr>
          <p:cNvSpPr txBox="1"/>
          <p:nvPr/>
        </p:nvSpPr>
        <p:spPr>
          <a:xfrm>
            <a:off x="1778796" y="1839191"/>
            <a:ext cx="57740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3 </a:t>
            </a:r>
            <a:r>
              <a:rPr kumimoji="0" lang="en-US" sz="2000" b="0"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yr</a:t>
            </a:r>
            <a:endParaRPr kumimoji="0" lang="en-US"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C171DED2-C5DB-4795-8966-AE800E86DDD6}"/>
              </a:ext>
            </a:extLst>
          </p:cNvPr>
          <p:cNvSpPr txBox="1"/>
          <p:nvPr/>
        </p:nvSpPr>
        <p:spPr>
          <a:xfrm>
            <a:off x="2921074" y="2710135"/>
            <a:ext cx="57740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2 </a:t>
            </a:r>
            <a:r>
              <a:rPr kumimoji="0" lang="en-US" sz="2000" b="0"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yr</a:t>
            </a:r>
            <a:endParaRPr kumimoji="0" lang="en-US"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B24647C6-00B4-46B7-BCDA-84C4A6F5FA51}"/>
              </a:ext>
            </a:extLst>
          </p:cNvPr>
          <p:cNvSpPr txBox="1"/>
          <p:nvPr/>
        </p:nvSpPr>
        <p:spPr>
          <a:xfrm>
            <a:off x="5599486" y="3747420"/>
            <a:ext cx="57740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1 </a:t>
            </a:r>
            <a:r>
              <a:rPr kumimoji="0" lang="en-US" sz="2000" b="0"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yr</a:t>
            </a:r>
            <a:endParaRPr kumimoji="0" lang="en-US"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F41F7AA1-52CF-4FB9-A250-C8ED6C1E1FB9}"/>
              </a:ext>
            </a:extLst>
          </p:cNvPr>
          <p:cNvSpPr txBox="1"/>
          <p:nvPr/>
        </p:nvSpPr>
        <p:spPr>
          <a:xfrm>
            <a:off x="359250" y="5759160"/>
            <a:ext cx="5991192"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Functional Longevity</a:t>
            </a:r>
          </a:p>
        </p:txBody>
      </p:sp>
    </p:spTree>
    <p:extLst>
      <p:ext uri="{BB962C8B-B14F-4D97-AF65-F5344CB8AC3E}">
        <p14:creationId xmlns:p14="http://schemas.microsoft.com/office/powerpoint/2010/main" val="181048258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02-12-06 021"/>
          <p:cNvPicPr>
            <a:picLocks noChangeAspect="1" noChangeArrowheads="1"/>
          </p:cNvPicPr>
          <p:nvPr/>
        </p:nvPicPr>
        <p:blipFill>
          <a:blip r:embed="rId3" cstate="email">
            <a:lum bright="12000"/>
            <a:extLst>
              <a:ext uri="{28A0092B-C50C-407E-A947-70E740481C1C}">
                <a14:useLocalDpi xmlns:a14="http://schemas.microsoft.com/office/drawing/2010/main"/>
              </a:ext>
            </a:extLst>
          </a:blip>
          <a:srcRect/>
          <a:stretch>
            <a:fillRect/>
          </a:stretch>
        </p:blipFill>
        <p:spPr bwMode="auto">
          <a:xfrm>
            <a:off x="0" y="3429000"/>
            <a:ext cx="4572000" cy="3429000"/>
          </a:xfrm>
          <a:prstGeom prst="rect">
            <a:avLst/>
          </a:prstGeom>
          <a:noFill/>
          <a:ln w="9525">
            <a:noFill/>
            <a:miter lim="800000"/>
            <a:headEnd/>
            <a:tailEnd/>
          </a:ln>
        </p:spPr>
      </p:pic>
      <p:pic>
        <p:nvPicPr>
          <p:cNvPr id="24579" name="Picture 3" descr="12-28-05 029"/>
          <p:cNvPicPr>
            <a:picLocks noChangeAspect="1" noChangeArrowheads="1"/>
          </p:cNvPicPr>
          <p:nvPr/>
        </p:nvPicPr>
        <p:blipFill>
          <a:blip r:embed="rId4" cstate="email">
            <a:lum bright="12000"/>
            <a:extLst>
              <a:ext uri="{28A0092B-C50C-407E-A947-70E740481C1C}">
                <a14:useLocalDpi xmlns:a14="http://schemas.microsoft.com/office/drawing/2010/main"/>
              </a:ext>
            </a:extLst>
          </a:blip>
          <a:srcRect/>
          <a:stretch>
            <a:fillRect/>
          </a:stretch>
        </p:blipFill>
        <p:spPr bwMode="auto">
          <a:xfrm>
            <a:off x="4572000" y="3429000"/>
            <a:ext cx="4572000" cy="3429000"/>
          </a:xfrm>
          <a:prstGeom prst="rect">
            <a:avLst/>
          </a:prstGeom>
          <a:noFill/>
          <a:ln w="9525">
            <a:noFill/>
            <a:miter lim="800000"/>
            <a:headEnd/>
            <a:tailEnd/>
          </a:ln>
        </p:spPr>
      </p:pic>
      <p:pic>
        <p:nvPicPr>
          <p:cNvPr id="24580" name="Picture 4" descr="01-9-06 019"/>
          <p:cNvPicPr>
            <a:picLocks noChangeAspect="1" noChangeArrowheads="1"/>
          </p:cNvPicPr>
          <p:nvPr/>
        </p:nvPicPr>
        <p:blipFill>
          <a:blip r:embed="rId5" cstate="email">
            <a:lum bright="6000"/>
            <a:extLst>
              <a:ext uri="{28A0092B-C50C-407E-A947-70E740481C1C}">
                <a14:useLocalDpi xmlns:a14="http://schemas.microsoft.com/office/drawing/2010/main"/>
              </a:ext>
            </a:extLst>
          </a:blip>
          <a:srcRect/>
          <a:stretch>
            <a:fillRect/>
          </a:stretch>
        </p:blipFill>
        <p:spPr bwMode="auto">
          <a:xfrm>
            <a:off x="0" y="0"/>
            <a:ext cx="4572000" cy="3429000"/>
          </a:xfrm>
          <a:prstGeom prst="rect">
            <a:avLst/>
          </a:prstGeom>
          <a:noFill/>
          <a:ln w="9525">
            <a:noFill/>
            <a:miter lim="800000"/>
            <a:headEnd/>
            <a:tailEnd/>
          </a:ln>
        </p:spPr>
      </p:pic>
      <p:pic>
        <p:nvPicPr>
          <p:cNvPr id="24581" name="Picture 5" descr="11-22-05 021"/>
          <p:cNvPicPr>
            <a:picLocks noChangeAspect="1" noChangeArrowheads="1"/>
          </p:cNvPicPr>
          <p:nvPr/>
        </p:nvPicPr>
        <p:blipFill>
          <a:blip r:embed="rId6" cstate="email">
            <a:lum bright="12000"/>
            <a:extLst>
              <a:ext uri="{28A0092B-C50C-407E-A947-70E740481C1C}">
                <a14:useLocalDpi xmlns:a14="http://schemas.microsoft.com/office/drawing/2010/main"/>
              </a:ext>
            </a:extLst>
          </a:blip>
          <a:srcRect/>
          <a:stretch>
            <a:fillRect/>
          </a:stretch>
        </p:blipFill>
        <p:spPr bwMode="auto">
          <a:xfrm>
            <a:off x="4572000" y="0"/>
            <a:ext cx="4572000" cy="3429000"/>
          </a:xfrm>
          <a:prstGeom prst="rect">
            <a:avLst/>
          </a:prstGeom>
          <a:noFill/>
          <a:ln w="9525">
            <a:noFill/>
            <a:miter lim="800000"/>
            <a:headEnd/>
            <a:tailEnd/>
          </a:ln>
        </p:spPr>
      </p:pic>
      <p:pic>
        <p:nvPicPr>
          <p:cNvPr id="23558" name="Picture 6" descr="02-12-06 018"/>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0" y="3429000"/>
            <a:ext cx="4572000" cy="3429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558"/>
                                        </p:tgtEl>
                                        <p:attrNameLst>
                                          <p:attrName>style.visibility</p:attrName>
                                        </p:attrNameLst>
                                      </p:cBhvr>
                                      <p:to>
                                        <p:strVal val="visible"/>
                                      </p:to>
                                    </p:set>
                                    <p:animEffect transition="in" filter="fade">
                                      <p:cBhvr>
                                        <p:cTn id="7" dur="2000"/>
                                        <p:tgtEl>
                                          <p:spTgt spid="235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4DE2ADAA-2294-4A0C-BBCC-757EA0EC6ABC}"/>
              </a:ext>
            </a:extLst>
          </p:cNvPr>
          <p:cNvSpPr>
            <a:spLocks noGrp="1" noChangeArrowheads="1"/>
          </p:cNvSpPr>
          <p:nvPr>
            <p:ph type="title"/>
          </p:nvPr>
        </p:nvSpPr>
        <p:spPr>
          <a:xfrm>
            <a:off x="533400" y="0"/>
            <a:ext cx="8229600" cy="1143000"/>
          </a:xfrm>
        </p:spPr>
        <p:txBody>
          <a:bodyPr/>
          <a:lstStyle/>
          <a:p>
            <a:pPr eaLnBrk="1" hangingPunct="1">
              <a:defRPr/>
            </a:pPr>
            <a:r>
              <a:rPr lang="en-US" b="1">
                <a:solidFill>
                  <a:schemeClr val="tx1"/>
                </a:solidFill>
              </a:rPr>
              <a:t>RECP Installation for Slopes</a:t>
            </a:r>
          </a:p>
        </p:txBody>
      </p:sp>
      <p:sp>
        <p:nvSpPr>
          <p:cNvPr id="29699" name="Rectangle 3">
            <a:extLst>
              <a:ext uri="{FF2B5EF4-FFF2-40B4-BE49-F238E27FC236}">
                <a16:creationId xmlns:a16="http://schemas.microsoft.com/office/drawing/2014/main" id="{84CE2ADF-37CD-4411-BE4A-B8DF99B92A0C}"/>
              </a:ext>
            </a:extLst>
          </p:cNvPr>
          <p:cNvSpPr>
            <a:spLocks noGrp="1" noChangeArrowheads="1"/>
          </p:cNvSpPr>
          <p:nvPr>
            <p:ph type="body" idx="1"/>
          </p:nvPr>
        </p:nvSpPr>
        <p:spPr>
          <a:xfrm>
            <a:off x="609600" y="1066800"/>
            <a:ext cx="8229600" cy="5486400"/>
          </a:xfrm>
        </p:spPr>
        <p:txBody>
          <a:bodyPr/>
          <a:lstStyle/>
          <a:p>
            <a:pPr eaLnBrk="1" hangingPunct="1">
              <a:lnSpc>
                <a:spcPct val="90000"/>
              </a:lnSpc>
              <a:buClr>
                <a:schemeClr val="tx1"/>
              </a:buClr>
              <a:buFontTx/>
              <a:buChar char="•"/>
              <a:defRPr/>
            </a:pPr>
            <a:r>
              <a:rPr lang="en-US" sz="2800" b="1" dirty="0"/>
              <a:t>Surface Must Be Smooth &amp; Compacted</a:t>
            </a:r>
          </a:p>
          <a:p>
            <a:pPr eaLnBrk="1" hangingPunct="1">
              <a:lnSpc>
                <a:spcPct val="90000"/>
              </a:lnSpc>
              <a:buClr>
                <a:schemeClr val="tx1"/>
              </a:buClr>
              <a:buFontTx/>
              <a:buChar char="•"/>
              <a:defRPr/>
            </a:pPr>
            <a:r>
              <a:rPr lang="en-US" sz="2800" b="1" dirty="0"/>
              <a:t>Match Proper Seed to Site Conditions</a:t>
            </a:r>
          </a:p>
          <a:p>
            <a:pPr eaLnBrk="1" hangingPunct="1">
              <a:lnSpc>
                <a:spcPct val="90000"/>
              </a:lnSpc>
              <a:buClr>
                <a:schemeClr val="tx1"/>
              </a:buClr>
              <a:buFontTx/>
              <a:buChar char="•"/>
              <a:defRPr/>
            </a:pPr>
            <a:r>
              <a:rPr lang="en-US" sz="2800" b="1" dirty="0"/>
              <a:t>Dig 6x6” Trench 3’ Back From Slope Crest</a:t>
            </a:r>
          </a:p>
          <a:p>
            <a:pPr eaLnBrk="1" hangingPunct="1">
              <a:lnSpc>
                <a:spcPct val="90000"/>
              </a:lnSpc>
              <a:buClr>
                <a:schemeClr val="tx1"/>
              </a:buClr>
              <a:buFontTx/>
              <a:buChar char="•"/>
              <a:defRPr/>
            </a:pPr>
            <a:r>
              <a:rPr lang="en-US" sz="2800" b="1" dirty="0"/>
              <a:t>Place, Staple, Backfill &amp; Compact RECP into Trench</a:t>
            </a:r>
          </a:p>
          <a:p>
            <a:pPr eaLnBrk="1" hangingPunct="1">
              <a:lnSpc>
                <a:spcPct val="90000"/>
              </a:lnSpc>
              <a:buClr>
                <a:schemeClr val="tx1"/>
              </a:buClr>
              <a:buFontTx/>
              <a:buChar char="•"/>
              <a:defRPr/>
            </a:pPr>
            <a:r>
              <a:rPr lang="en-US" sz="2800" b="1" dirty="0"/>
              <a:t>Unroll RECP Downslope by Hand For Soil Contact</a:t>
            </a:r>
          </a:p>
          <a:p>
            <a:pPr eaLnBrk="1" hangingPunct="1">
              <a:lnSpc>
                <a:spcPct val="90000"/>
              </a:lnSpc>
              <a:buClr>
                <a:schemeClr val="tx1"/>
              </a:buClr>
              <a:buFontTx/>
              <a:buChar char="•"/>
              <a:defRPr/>
            </a:pPr>
            <a:r>
              <a:rPr lang="en-US" sz="2800" b="1" dirty="0"/>
              <a:t>Secure RECP With Staples 3’ Vertically &amp; 18-24” Horizontally or </a:t>
            </a:r>
            <a:r>
              <a:rPr lang="en-US" sz="2800" b="1" u="sng" dirty="0"/>
              <a:t>Manufacturers Instructions</a:t>
            </a:r>
          </a:p>
          <a:p>
            <a:pPr eaLnBrk="1" hangingPunct="1">
              <a:lnSpc>
                <a:spcPct val="90000"/>
              </a:lnSpc>
              <a:buClr>
                <a:schemeClr val="tx1"/>
              </a:buClr>
              <a:buFontTx/>
              <a:buChar char="•"/>
              <a:defRPr/>
            </a:pPr>
            <a:r>
              <a:rPr lang="en-US" sz="2800" b="1" dirty="0"/>
              <a:t>Shingle Overlap</a:t>
            </a:r>
          </a:p>
          <a:p>
            <a:pPr eaLnBrk="1" hangingPunct="1">
              <a:lnSpc>
                <a:spcPct val="90000"/>
              </a:lnSpc>
              <a:buClr>
                <a:schemeClr val="tx1"/>
              </a:buClr>
              <a:buFontTx/>
              <a:buChar char="•"/>
              <a:defRPr/>
            </a:pPr>
            <a:r>
              <a:rPr lang="en-US" sz="2800" b="1" dirty="0"/>
              <a:t>Toe Anchor RECP 2’ Below Toe of Slope</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B7245-59F8-0257-5CD6-F9A92950B6B8}"/>
              </a:ext>
            </a:extLst>
          </p:cNvPr>
          <p:cNvSpPr>
            <a:spLocks noGrp="1"/>
          </p:cNvSpPr>
          <p:nvPr>
            <p:ph type="title"/>
          </p:nvPr>
        </p:nvSpPr>
        <p:spPr>
          <a:xfrm>
            <a:off x="381000" y="2514600"/>
            <a:ext cx="8229600" cy="1143000"/>
          </a:xfrm>
        </p:spPr>
        <p:txBody>
          <a:bodyPr>
            <a:normAutofit/>
          </a:bodyPr>
          <a:lstStyle/>
          <a:p>
            <a:r>
              <a:rPr lang="en-US" sz="1800" dirty="0"/>
              <a:t>Add RECP Part 2 Video</a:t>
            </a:r>
          </a:p>
        </p:txBody>
      </p:sp>
    </p:spTree>
    <p:extLst>
      <p:ext uri="{BB962C8B-B14F-4D97-AF65-F5344CB8AC3E}">
        <p14:creationId xmlns:p14="http://schemas.microsoft.com/office/powerpoint/2010/main" val="312565004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1" name="Picture 4" descr="22"/>
          <p:cNvPicPr>
            <a:picLocks noGrp="1" noChangeAspect="1" noChangeArrowheads="1"/>
          </p:cNvPicPr>
          <p:nvPr>
            <p:ph type="body" idx="1"/>
          </p:nvPr>
        </p:nvPicPr>
        <p:blipFill>
          <a:blip r:embed="rId3" cstate="email">
            <a:extLst>
              <a:ext uri="{28A0092B-C50C-407E-A947-70E740481C1C}">
                <a14:useLocalDpi xmlns:a14="http://schemas.microsoft.com/office/drawing/2010/main"/>
              </a:ext>
            </a:extLst>
          </a:blip>
          <a:srcRect/>
          <a:stretch>
            <a:fillRect/>
          </a:stretch>
        </p:blipFill>
        <p:spPr>
          <a:xfrm>
            <a:off x="0" y="0"/>
            <a:ext cx="9144000" cy="6858000"/>
          </a:xfrm>
          <a:noFill/>
        </p:spPr>
      </p:pic>
      <p:sp>
        <p:nvSpPr>
          <p:cNvPr id="112645" name="Text Box 5"/>
          <p:cNvSpPr txBox="1">
            <a:spLocks noChangeArrowheads="1"/>
          </p:cNvSpPr>
          <p:nvPr/>
        </p:nvSpPr>
        <p:spPr bwMode="auto">
          <a:xfrm>
            <a:off x="152400" y="152400"/>
            <a:ext cx="6781800" cy="641350"/>
          </a:xfrm>
          <a:prstGeom prst="rect">
            <a:avLst/>
          </a:prstGeom>
          <a:noFill/>
          <a:ln w="9525">
            <a:noFill/>
            <a:miter lim="800000"/>
            <a:headEnd/>
            <a:tailEnd/>
          </a:ln>
          <a:effectLst/>
        </p:spPr>
        <p:txBody>
          <a:bodyPr wrap="none">
            <a:spAutoFit/>
          </a:bodyPr>
          <a:lstStyle/>
          <a:p>
            <a:pPr>
              <a:defRPr/>
            </a:pPr>
            <a:r>
              <a:rPr lang="en-US" sz="3600" b="1">
                <a:effectLst>
                  <a:outerShdw blurRad="38100" dist="38100" dir="2700000" algn="tl">
                    <a:srgbClr val="000000"/>
                  </a:outerShdw>
                </a:effectLst>
              </a:rPr>
              <a:t>Proper Installation is Critical</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4" descr="blown net"/>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763588"/>
            <a:ext cx="9144000" cy="6094412"/>
          </a:xfrm>
          <a:prstGeom prst="rect">
            <a:avLst/>
          </a:prstGeom>
          <a:noFill/>
          <a:ln w="9525">
            <a:noFill/>
            <a:miter lim="800000"/>
            <a:headEnd/>
            <a:tailEnd/>
          </a:ln>
        </p:spPr>
      </p:pic>
      <p:sp>
        <p:nvSpPr>
          <p:cNvPr id="28675" name="Text Box 5"/>
          <p:cNvSpPr txBox="1">
            <a:spLocks noChangeArrowheads="1"/>
          </p:cNvSpPr>
          <p:nvPr/>
        </p:nvSpPr>
        <p:spPr bwMode="auto">
          <a:xfrm>
            <a:off x="1066800" y="152400"/>
            <a:ext cx="6891338" cy="519113"/>
          </a:xfrm>
          <a:prstGeom prst="rect">
            <a:avLst/>
          </a:prstGeom>
          <a:noFill/>
          <a:ln w="9525">
            <a:noFill/>
            <a:miter lim="800000"/>
            <a:headEnd/>
            <a:tailEnd/>
          </a:ln>
        </p:spPr>
        <p:txBody>
          <a:bodyPr>
            <a:spAutoFit/>
          </a:bodyPr>
          <a:lstStyle/>
          <a:p>
            <a:r>
              <a:rPr lang="en-US" sz="2800"/>
              <a:t>Will your choices come back to haunt you?</a:t>
            </a:r>
          </a:p>
        </p:txBody>
      </p:sp>
      <p:sp>
        <p:nvSpPr>
          <p:cNvPr id="28676" name="Text Box 6"/>
          <p:cNvSpPr txBox="1">
            <a:spLocks noChangeArrowheads="1"/>
          </p:cNvSpPr>
          <p:nvPr/>
        </p:nvSpPr>
        <p:spPr bwMode="auto">
          <a:xfrm>
            <a:off x="5926138" y="6491288"/>
            <a:ext cx="3217862" cy="366712"/>
          </a:xfrm>
          <a:prstGeom prst="rect">
            <a:avLst/>
          </a:prstGeom>
          <a:noFill/>
          <a:ln w="9525">
            <a:noFill/>
            <a:miter lim="800000"/>
            <a:headEnd/>
            <a:tailEnd/>
          </a:ln>
        </p:spPr>
        <p:txBody>
          <a:bodyPr wrap="none">
            <a:spAutoFit/>
          </a:bodyPr>
          <a:lstStyle/>
          <a:p>
            <a:r>
              <a:rPr lang="en-US" i="1"/>
              <a:t>Photo Courtesy Stoney Wright</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7-7-07 22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pic>
        <p:nvPicPr>
          <p:cNvPr id="145411" name="Picture 3" descr="7-7-07 22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9144000" cy="6883400"/>
          </a:xfrm>
          <a:prstGeom prst="rect">
            <a:avLst/>
          </a:prstGeom>
          <a:noFill/>
          <a:ln w="9525">
            <a:noFill/>
            <a:miter lim="800000"/>
            <a:headEnd/>
            <a:tailEnd/>
          </a:ln>
          <a:effectLst>
            <a:innerShdw blurRad="114300">
              <a:prstClr val="black"/>
            </a:innerShdw>
          </a:effectLst>
        </p:spPr>
      </p:pic>
      <p:sp>
        <p:nvSpPr>
          <p:cNvPr id="30724" name="Text Box 4"/>
          <p:cNvSpPr txBox="1">
            <a:spLocks noChangeArrowheads="1"/>
          </p:cNvSpPr>
          <p:nvPr/>
        </p:nvSpPr>
        <p:spPr bwMode="auto">
          <a:xfrm>
            <a:off x="4962525" y="5791200"/>
            <a:ext cx="4181475" cy="1066800"/>
          </a:xfrm>
          <a:prstGeom prst="rect">
            <a:avLst/>
          </a:prstGeom>
          <a:solidFill>
            <a:srgbClr val="808080"/>
          </a:solidFill>
          <a:ln w="9525">
            <a:noFill/>
            <a:miter lim="800000"/>
            <a:headEnd/>
            <a:tailEnd/>
          </a:ln>
        </p:spPr>
        <p:txBody>
          <a:bodyPr wrap="none">
            <a:spAutoFit/>
          </a:bodyPr>
          <a:lstStyle/>
          <a:p>
            <a:pPr algn="ctr"/>
            <a:r>
              <a:rPr lang="en-US" sz="3200"/>
              <a:t>Cut Slope Stabilization</a:t>
            </a:r>
          </a:p>
          <a:p>
            <a:pPr algn="ctr"/>
            <a:r>
              <a:rPr lang="en-US" sz="3200"/>
              <a:t>Finish as you go!</a:t>
            </a:r>
          </a:p>
        </p:txBody>
      </p:sp>
      <p:sp>
        <p:nvSpPr>
          <p:cNvPr id="5" name="TextBox 4"/>
          <p:cNvSpPr txBox="1"/>
          <p:nvPr/>
        </p:nvSpPr>
        <p:spPr>
          <a:xfrm>
            <a:off x="152400" y="6400800"/>
            <a:ext cx="1197123" cy="400110"/>
          </a:xfrm>
          <a:prstGeom prst="rect">
            <a:avLst/>
          </a:prstGeom>
          <a:noFill/>
        </p:spPr>
        <p:txBody>
          <a:bodyPr wrap="none" rtlCol="0">
            <a:spAutoFit/>
          </a:bodyPr>
          <a:lstStyle/>
          <a:p>
            <a:r>
              <a:rPr lang="en-US" sz="2000" dirty="0">
                <a:solidFill>
                  <a:schemeClr val="bg1"/>
                </a:solidFill>
              </a:rPr>
              <a:t>Ketchikan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5411"/>
                                        </p:tgtEl>
                                        <p:attrNameLst>
                                          <p:attrName>style.visibility</p:attrName>
                                        </p:attrNameLst>
                                      </p:cBhvr>
                                      <p:to>
                                        <p:strVal val="visible"/>
                                      </p:to>
                                    </p:set>
                                    <p:animEffect transition="in" filter="fade">
                                      <p:cBhvr>
                                        <p:cTn id="7" dur="2000"/>
                                        <p:tgtEl>
                                          <p:spTgt spid="1454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DSCN330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31747" name="Text Box 3"/>
          <p:cNvSpPr txBox="1">
            <a:spLocks noChangeArrowheads="1"/>
          </p:cNvSpPr>
          <p:nvPr/>
        </p:nvSpPr>
        <p:spPr bwMode="auto">
          <a:xfrm>
            <a:off x="4343400" y="6248400"/>
            <a:ext cx="4330416" cy="461665"/>
          </a:xfrm>
          <a:prstGeom prst="rect">
            <a:avLst/>
          </a:prstGeom>
          <a:noFill/>
          <a:ln w="9525">
            <a:noFill/>
            <a:miter lim="800000"/>
            <a:headEnd/>
            <a:tailEnd/>
          </a:ln>
        </p:spPr>
        <p:txBody>
          <a:bodyPr wrap="none">
            <a:spAutoFit/>
          </a:bodyPr>
          <a:lstStyle/>
          <a:p>
            <a:r>
              <a:rPr lang="en-US" sz="2400" dirty="0"/>
              <a:t>Blanket Anchored With Sandbags</a:t>
            </a:r>
          </a:p>
        </p:txBody>
      </p:sp>
      <p:sp>
        <p:nvSpPr>
          <p:cNvPr id="31748" name="Text Box 4"/>
          <p:cNvSpPr txBox="1">
            <a:spLocks noChangeArrowheads="1"/>
          </p:cNvSpPr>
          <p:nvPr/>
        </p:nvSpPr>
        <p:spPr bwMode="auto">
          <a:xfrm>
            <a:off x="5486400" y="228600"/>
            <a:ext cx="2611438" cy="457200"/>
          </a:xfrm>
          <a:prstGeom prst="rect">
            <a:avLst/>
          </a:prstGeom>
          <a:noFill/>
          <a:ln w="9525">
            <a:noFill/>
            <a:miter lim="800000"/>
            <a:headEnd/>
            <a:tailEnd/>
          </a:ln>
        </p:spPr>
        <p:txBody>
          <a:bodyPr wrap="none">
            <a:spAutoFit/>
          </a:bodyPr>
          <a:lstStyle/>
          <a:p>
            <a:r>
              <a:rPr lang="en-US" sz="2400" b="1">
                <a:solidFill>
                  <a:schemeClr val="bg1"/>
                </a:solidFill>
              </a:rPr>
              <a:t>Frozen Ground?</a:t>
            </a:r>
          </a:p>
        </p:txBody>
      </p:sp>
      <p:sp>
        <p:nvSpPr>
          <p:cNvPr id="31749" name="Text Box 5"/>
          <p:cNvSpPr txBox="1">
            <a:spLocks noChangeArrowheads="1"/>
          </p:cNvSpPr>
          <p:nvPr/>
        </p:nvSpPr>
        <p:spPr bwMode="auto">
          <a:xfrm>
            <a:off x="228600" y="1905000"/>
            <a:ext cx="2792816" cy="954107"/>
          </a:xfrm>
          <a:prstGeom prst="rect">
            <a:avLst/>
          </a:prstGeom>
          <a:noFill/>
          <a:ln w="9525">
            <a:noFill/>
            <a:miter lim="800000"/>
            <a:headEnd/>
            <a:tailEnd/>
          </a:ln>
        </p:spPr>
        <p:txBody>
          <a:bodyPr wrap="none">
            <a:spAutoFit/>
          </a:bodyPr>
          <a:lstStyle/>
          <a:p>
            <a:r>
              <a:rPr lang="en-US" sz="2800" dirty="0">
                <a:solidFill>
                  <a:schemeClr val="bg1"/>
                </a:solidFill>
              </a:rPr>
              <a:t>Wattles Anchored</a:t>
            </a:r>
          </a:p>
          <a:p>
            <a:r>
              <a:rPr lang="en-US" sz="2800" dirty="0">
                <a:solidFill>
                  <a:schemeClr val="bg1"/>
                </a:solidFill>
              </a:rPr>
              <a:t>With Form Stakes</a:t>
            </a:r>
          </a:p>
        </p:txBody>
      </p:sp>
      <p:sp>
        <p:nvSpPr>
          <p:cNvPr id="6" name="TextBox 5"/>
          <p:cNvSpPr txBox="1"/>
          <p:nvPr/>
        </p:nvSpPr>
        <p:spPr>
          <a:xfrm>
            <a:off x="152400" y="6400800"/>
            <a:ext cx="1189493" cy="369332"/>
          </a:xfrm>
          <a:prstGeom prst="rect">
            <a:avLst/>
          </a:prstGeom>
          <a:noFill/>
        </p:spPr>
        <p:txBody>
          <a:bodyPr wrap="none" rtlCol="0">
            <a:spAutoFit/>
          </a:bodyPr>
          <a:lstStyle/>
          <a:p>
            <a:r>
              <a:rPr lang="en-US" dirty="0"/>
              <a:t>Anchorage</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69875D-F37B-4E05-ACDC-C91E8682E26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0547" t="10547"/>
          <a:stretch/>
        </p:blipFill>
        <p:spPr>
          <a:xfrm>
            <a:off x="0" y="0"/>
            <a:ext cx="9144000" cy="6857999"/>
          </a:xfrm>
          <a:prstGeom prst="rect">
            <a:avLst/>
          </a:prstGeom>
          <a:effectLst>
            <a:innerShdw blurRad="114300">
              <a:prstClr val="black"/>
            </a:innerShdw>
          </a:effectLst>
        </p:spPr>
      </p:pic>
      <p:sp>
        <p:nvSpPr>
          <p:cNvPr id="4" name="TextBox 3">
            <a:extLst>
              <a:ext uri="{FF2B5EF4-FFF2-40B4-BE49-F238E27FC236}">
                <a16:creationId xmlns:a16="http://schemas.microsoft.com/office/drawing/2014/main" id="{D9C4EFCA-B092-43C7-8B66-F811A822D00D}"/>
              </a:ext>
            </a:extLst>
          </p:cNvPr>
          <p:cNvSpPr txBox="1"/>
          <p:nvPr/>
        </p:nvSpPr>
        <p:spPr>
          <a:xfrm>
            <a:off x="0" y="5534560"/>
            <a:ext cx="7588155" cy="1323439"/>
          </a:xfrm>
          <a:prstGeom prst="rect">
            <a:avLst/>
          </a:prstGeom>
          <a:solidFill>
            <a:schemeClr val="tx1">
              <a:lumMod val="85000"/>
              <a:lumOff val="15000"/>
              <a:alpha val="69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Turf Reinforcement  Mat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Hydraulic Seeding &amp; Mulching Infill</a:t>
            </a:r>
          </a:p>
        </p:txBody>
      </p:sp>
    </p:spTree>
    <p:extLst>
      <p:ext uri="{BB962C8B-B14F-4D97-AF65-F5344CB8AC3E}">
        <p14:creationId xmlns:p14="http://schemas.microsoft.com/office/powerpoint/2010/main" val="315189621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scan0002"/>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4763" y="762000"/>
            <a:ext cx="9139237" cy="6126163"/>
          </a:xfrm>
          <a:noFill/>
        </p:spPr>
      </p:pic>
      <p:sp>
        <p:nvSpPr>
          <p:cNvPr id="31747" name="Text Box 3"/>
          <p:cNvSpPr txBox="1">
            <a:spLocks noChangeArrowheads="1"/>
          </p:cNvSpPr>
          <p:nvPr/>
        </p:nvSpPr>
        <p:spPr bwMode="auto">
          <a:xfrm>
            <a:off x="7086600" y="3570288"/>
            <a:ext cx="1470659" cy="584775"/>
          </a:xfrm>
          <a:prstGeom prst="rect">
            <a:avLst/>
          </a:prstGeom>
          <a:noFill/>
          <a:ln w="9525">
            <a:noFill/>
            <a:miter lim="800000"/>
            <a:headEnd/>
            <a:tailEnd/>
          </a:ln>
          <a:effectLst/>
        </p:spPr>
        <p:txBody>
          <a:bodyPr wrap="none">
            <a:spAutoFit/>
          </a:bodyPr>
          <a:lstStyle/>
          <a:p>
            <a:pPr eaLnBrk="1" hangingPunct="1">
              <a:defRPr/>
            </a:pPr>
            <a:r>
              <a:rPr lang="en-US" sz="3200" b="1" dirty="0">
                <a:solidFill>
                  <a:schemeClr val="bg1"/>
                </a:solidFill>
                <a:cs typeface="Arial" charset="0"/>
              </a:rPr>
              <a:t>Blanket</a:t>
            </a:r>
          </a:p>
        </p:txBody>
      </p:sp>
      <p:sp>
        <p:nvSpPr>
          <p:cNvPr id="31748" name="Text Box 4"/>
          <p:cNvSpPr txBox="1">
            <a:spLocks noChangeArrowheads="1"/>
          </p:cNvSpPr>
          <p:nvPr/>
        </p:nvSpPr>
        <p:spPr bwMode="auto">
          <a:xfrm>
            <a:off x="888933" y="1066800"/>
            <a:ext cx="2397258" cy="1077218"/>
          </a:xfrm>
          <a:prstGeom prst="rect">
            <a:avLst/>
          </a:prstGeom>
          <a:noFill/>
          <a:ln w="9525">
            <a:noFill/>
            <a:miter lim="800000"/>
            <a:headEnd/>
            <a:tailEnd/>
          </a:ln>
          <a:effectLst/>
        </p:spPr>
        <p:txBody>
          <a:bodyPr wrap="none">
            <a:spAutoFit/>
          </a:bodyPr>
          <a:lstStyle/>
          <a:p>
            <a:pPr algn="ctr" eaLnBrk="1" hangingPunct="1">
              <a:defRPr/>
            </a:pPr>
            <a:r>
              <a:rPr lang="en-US" sz="3200" b="1" dirty="0">
                <a:solidFill>
                  <a:schemeClr val="bg1"/>
                </a:solidFill>
                <a:cs typeface="Arial" charset="0"/>
              </a:rPr>
              <a:t>Cellular</a:t>
            </a:r>
          </a:p>
          <a:p>
            <a:pPr algn="ctr" eaLnBrk="1" hangingPunct="1">
              <a:defRPr/>
            </a:pPr>
            <a:r>
              <a:rPr lang="en-US" sz="3200" b="1" dirty="0">
                <a:solidFill>
                  <a:schemeClr val="bg1"/>
                </a:solidFill>
                <a:cs typeface="Arial" charset="0"/>
              </a:rPr>
              <a:t>Confinement</a:t>
            </a:r>
          </a:p>
        </p:txBody>
      </p:sp>
      <p:sp>
        <p:nvSpPr>
          <p:cNvPr id="31749" name="Text Box 5"/>
          <p:cNvSpPr txBox="1">
            <a:spLocks noChangeArrowheads="1"/>
          </p:cNvSpPr>
          <p:nvPr/>
        </p:nvSpPr>
        <p:spPr bwMode="auto">
          <a:xfrm>
            <a:off x="0" y="5638800"/>
            <a:ext cx="1952586" cy="584775"/>
          </a:xfrm>
          <a:prstGeom prst="rect">
            <a:avLst/>
          </a:prstGeom>
          <a:solidFill>
            <a:schemeClr val="tx1">
              <a:alpha val="34000"/>
            </a:schemeClr>
          </a:solidFill>
          <a:ln w="9525">
            <a:noFill/>
            <a:miter lim="800000"/>
            <a:headEnd/>
            <a:tailEnd/>
          </a:ln>
          <a:effectLst/>
        </p:spPr>
        <p:txBody>
          <a:bodyPr wrap="none">
            <a:spAutoFit/>
          </a:bodyPr>
          <a:lstStyle/>
          <a:p>
            <a:pPr eaLnBrk="1" hangingPunct="1">
              <a:defRPr/>
            </a:pPr>
            <a:r>
              <a:rPr lang="en-US" sz="3200" b="1" dirty="0">
                <a:solidFill>
                  <a:schemeClr val="bg1"/>
                </a:solidFill>
                <a:cs typeface="Arial" charset="0"/>
              </a:rPr>
              <a:t>Geotextile</a:t>
            </a:r>
          </a:p>
        </p:txBody>
      </p:sp>
      <p:sp>
        <p:nvSpPr>
          <p:cNvPr id="32774" name="AutoShape 6"/>
          <p:cNvSpPr>
            <a:spLocks noChangeArrowheads="1"/>
          </p:cNvSpPr>
          <p:nvPr/>
        </p:nvSpPr>
        <p:spPr bwMode="auto">
          <a:xfrm>
            <a:off x="1905000" y="6172200"/>
            <a:ext cx="914400" cy="228600"/>
          </a:xfrm>
          <a:prstGeom prst="rightArrow">
            <a:avLst>
              <a:gd name="adj1" fmla="val 50000"/>
              <a:gd name="adj2" fmla="val 100000"/>
            </a:avLst>
          </a:prstGeom>
          <a:solidFill>
            <a:schemeClr val="bg1"/>
          </a:solidFill>
          <a:ln w="9525">
            <a:solidFill>
              <a:schemeClr val="tx1"/>
            </a:solidFill>
            <a:miter lim="800000"/>
            <a:headEnd/>
            <a:tailEnd/>
          </a:ln>
        </p:spPr>
        <p:txBody>
          <a:bodyPr wrap="none" anchor="ctr"/>
          <a:lstStyle/>
          <a:p>
            <a:endParaRPr lang="en-US"/>
          </a:p>
        </p:txBody>
      </p:sp>
      <p:sp>
        <p:nvSpPr>
          <p:cNvPr id="31751" name="Text Box 7"/>
          <p:cNvSpPr txBox="1">
            <a:spLocks noChangeArrowheads="1"/>
          </p:cNvSpPr>
          <p:nvPr/>
        </p:nvSpPr>
        <p:spPr bwMode="auto">
          <a:xfrm>
            <a:off x="3276600" y="2960688"/>
            <a:ext cx="1654043" cy="584775"/>
          </a:xfrm>
          <a:prstGeom prst="rect">
            <a:avLst/>
          </a:prstGeom>
          <a:noFill/>
          <a:ln w="9525">
            <a:noFill/>
            <a:miter lim="800000"/>
            <a:headEnd/>
            <a:tailEnd/>
          </a:ln>
          <a:effectLst/>
        </p:spPr>
        <p:txBody>
          <a:bodyPr wrap="none">
            <a:spAutoFit/>
          </a:bodyPr>
          <a:lstStyle/>
          <a:p>
            <a:pPr eaLnBrk="1" hangingPunct="1">
              <a:defRPr/>
            </a:pPr>
            <a:r>
              <a:rPr lang="en-US" sz="3200" b="1" dirty="0">
                <a:solidFill>
                  <a:schemeClr val="bg1"/>
                </a:solidFill>
                <a:cs typeface="Arial" charset="0"/>
              </a:rPr>
              <a:t>Soil Infill</a:t>
            </a:r>
          </a:p>
        </p:txBody>
      </p:sp>
      <p:sp>
        <p:nvSpPr>
          <p:cNvPr id="31752" name="Text Box 8"/>
          <p:cNvSpPr txBox="1">
            <a:spLocks noChangeArrowheads="1"/>
          </p:cNvSpPr>
          <p:nvPr/>
        </p:nvSpPr>
        <p:spPr bwMode="auto">
          <a:xfrm>
            <a:off x="304800" y="76200"/>
            <a:ext cx="8305864" cy="584775"/>
          </a:xfrm>
          <a:prstGeom prst="rect">
            <a:avLst/>
          </a:prstGeom>
          <a:noFill/>
          <a:ln w="9525">
            <a:noFill/>
            <a:miter lim="800000"/>
            <a:headEnd/>
            <a:tailEnd/>
          </a:ln>
          <a:effectLst/>
        </p:spPr>
        <p:txBody>
          <a:bodyPr wrap="none">
            <a:spAutoFit/>
          </a:bodyPr>
          <a:lstStyle/>
          <a:p>
            <a:pPr eaLnBrk="1" hangingPunct="1">
              <a:defRPr/>
            </a:pPr>
            <a:r>
              <a:rPr lang="en-US" sz="3200" b="1" dirty="0">
                <a:solidFill>
                  <a:schemeClr val="tx2"/>
                </a:solidFill>
                <a:effectLst>
                  <a:outerShdw blurRad="38100" dist="38100" dir="2700000" algn="tl">
                    <a:srgbClr val="000000"/>
                  </a:outerShdw>
                </a:effectLst>
                <a:cs typeface="Arial" charset="0"/>
              </a:rPr>
              <a:t>When it Absolutely, Positively, has to Hold Tight</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Work pictures\Erosion Control 2010\Products at work\DSC01098.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5" name="TextBox 4"/>
          <p:cNvSpPr txBox="1"/>
          <p:nvPr/>
        </p:nvSpPr>
        <p:spPr>
          <a:xfrm flipH="1">
            <a:off x="8229601" y="6400800"/>
            <a:ext cx="914399" cy="381000"/>
          </a:xfrm>
          <a:prstGeom prst="rect">
            <a:avLst/>
          </a:prstGeom>
          <a:noFill/>
        </p:spPr>
        <p:txBody>
          <a:bodyPr wrap="square" rtlCol="0">
            <a:spAutoFit/>
          </a:bodyPr>
          <a:lstStyle/>
          <a:p>
            <a:r>
              <a:rPr lang="en-US" dirty="0">
                <a:solidFill>
                  <a:schemeClr val="bg1"/>
                </a:solidFill>
              </a:rPr>
              <a:t>Wasilla</a:t>
            </a:r>
          </a:p>
        </p:txBody>
      </p:sp>
      <p:sp>
        <p:nvSpPr>
          <p:cNvPr id="6" name="Text Box 4"/>
          <p:cNvSpPr txBox="1">
            <a:spLocks noChangeArrowheads="1"/>
          </p:cNvSpPr>
          <p:nvPr/>
        </p:nvSpPr>
        <p:spPr bwMode="auto">
          <a:xfrm>
            <a:off x="381000" y="228600"/>
            <a:ext cx="4648200" cy="707886"/>
          </a:xfrm>
          <a:prstGeom prst="rect">
            <a:avLst/>
          </a:prstGeom>
          <a:noFill/>
          <a:ln w="9525">
            <a:noFill/>
            <a:miter lim="800000"/>
            <a:headEnd/>
            <a:tailEnd/>
          </a:ln>
          <a:effectLst/>
        </p:spPr>
        <p:txBody>
          <a:bodyPr wrap="square">
            <a:spAutoFit/>
          </a:bodyPr>
          <a:lstStyle/>
          <a:p>
            <a:pPr algn="ctr" eaLnBrk="1" hangingPunct="1">
              <a:defRPr/>
            </a:pPr>
            <a:r>
              <a:rPr lang="en-US" sz="4000" b="1" dirty="0">
                <a:solidFill>
                  <a:schemeClr val="bg1"/>
                </a:solidFill>
                <a:effectLst>
                  <a:outerShdw blurRad="38100" dist="38100" dir="2700000" algn="tl">
                    <a:srgbClr val="000000">
                      <a:alpha val="43137"/>
                    </a:srgbClr>
                  </a:outerShdw>
                </a:effectLst>
                <a:cs typeface="Arial" charset="0"/>
              </a:rPr>
              <a:t>Cellular Confinement</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6CBC9-1A45-4F83-AA8E-3428FAC90781}"/>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B2738E5E-1929-4F0F-AE0A-4A3D1304A4D2}"/>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 y="-38100"/>
            <a:ext cx="9194799" cy="6896100"/>
          </a:xfrm>
          <a:effectLst>
            <a:innerShdw blurRad="114300">
              <a:prstClr val="black"/>
            </a:innerShdw>
          </a:effectLst>
        </p:spPr>
      </p:pic>
    </p:spTree>
    <p:extLst>
      <p:ext uri="{BB962C8B-B14F-4D97-AF65-F5344CB8AC3E}">
        <p14:creationId xmlns:p14="http://schemas.microsoft.com/office/powerpoint/2010/main" val="97025317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D065F-DA8C-82C4-8BE7-4637ADC99CEE}"/>
              </a:ext>
            </a:extLst>
          </p:cNvPr>
          <p:cNvSpPr>
            <a:spLocks noGrp="1"/>
          </p:cNvSpPr>
          <p:nvPr>
            <p:ph type="title"/>
          </p:nvPr>
        </p:nvSpPr>
        <p:spPr>
          <a:xfrm>
            <a:off x="457200" y="2286000"/>
            <a:ext cx="8229600" cy="1143000"/>
          </a:xfrm>
        </p:spPr>
        <p:txBody>
          <a:bodyPr>
            <a:normAutofit/>
          </a:bodyPr>
          <a:lstStyle/>
          <a:p>
            <a:r>
              <a:rPr lang="en-US" sz="2800" dirty="0"/>
              <a:t>Insert Video Fiber Rolls for Erosion Control </a:t>
            </a:r>
            <a:endParaRPr lang="en-US" sz="2800" dirty="0">
              <a:ea typeface="Calibri"/>
              <a:cs typeface="Calibri"/>
            </a:endParaRPr>
          </a:p>
        </p:txBody>
      </p:sp>
    </p:spTree>
    <p:extLst>
      <p:ext uri="{BB962C8B-B14F-4D97-AF65-F5344CB8AC3E}">
        <p14:creationId xmlns:p14="http://schemas.microsoft.com/office/powerpoint/2010/main" val="116316262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Work pictures\Erosion Control 2010\Products at work\IMG_0657.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37891" name="Text Box 3"/>
          <p:cNvSpPr txBox="1">
            <a:spLocks noChangeArrowheads="1"/>
          </p:cNvSpPr>
          <p:nvPr/>
        </p:nvSpPr>
        <p:spPr bwMode="auto">
          <a:xfrm>
            <a:off x="304800" y="5181600"/>
            <a:ext cx="8632825" cy="1066800"/>
          </a:xfrm>
          <a:prstGeom prst="rect">
            <a:avLst/>
          </a:prstGeom>
          <a:noFill/>
          <a:ln w="9525">
            <a:noFill/>
            <a:miter lim="800000"/>
            <a:headEnd/>
            <a:tailEnd/>
          </a:ln>
          <a:effectLst/>
        </p:spPr>
        <p:txBody>
          <a:bodyPr wrap="none">
            <a:spAutoFit/>
          </a:bodyPr>
          <a:lstStyle/>
          <a:p>
            <a:pPr algn="ctr" eaLnBrk="1" hangingPunct="1">
              <a:defRPr/>
            </a:pPr>
            <a:r>
              <a:rPr lang="en-US" sz="3200" b="1" dirty="0">
                <a:solidFill>
                  <a:schemeClr val="tx2"/>
                </a:solidFill>
                <a:effectLst>
                  <a:outerShdw blurRad="38100" dist="38100" dir="2700000" algn="tl">
                    <a:srgbClr val="000000"/>
                  </a:outerShdw>
                </a:effectLst>
                <a:cs typeface="Arial" charset="0"/>
              </a:rPr>
              <a:t>Hydroseed Slopes with Wood Fiber Mulch</a:t>
            </a:r>
          </a:p>
          <a:p>
            <a:pPr algn="ctr" eaLnBrk="1" hangingPunct="1">
              <a:defRPr/>
            </a:pPr>
            <a:r>
              <a:rPr lang="en-US" sz="3200" b="1" dirty="0">
                <a:solidFill>
                  <a:schemeClr val="tx2"/>
                </a:solidFill>
                <a:effectLst>
                  <a:outerShdw blurRad="38100" dist="38100" dir="2700000" algn="tl">
                    <a:srgbClr val="000000"/>
                  </a:outerShdw>
                </a:effectLst>
                <a:cs typeface="Arial" charset="0"/>
              </a:rPr>
              <a:t>Straw Wattles Reduce Slope Length</a:t>
            </a:r>
          </a:p>
        </p:txBody>
      </p:sp>
      <p:sp>
        <p:nvSpPr>
          <p:cNvPr id="4" name="TextBox 3"/>
          <p:cNvSpPr txBox="1"/>
          <p:nvPr/>
        </p:nvSpPr>
        <p:spPr>
          <a:xfrm>
            <a:off x="7696200" y="6324600"/>
            <a:ext cx="1241622" cy="369332"/>
          </a:xfrm>
          <a:prstGeom prst="rect">
            <a:avLst/>
          </a:prstGeom>
          <a:noFill/>
        </p:spPr>
        <p:txBody>
          <a:bodyPr wrap="none" rtlCol="0">
            <a:spAutoFit/>
          </a:bodyPr>
          <a:lstStyle/>
          <a:p>
            <a:r>
              <a:rPr lang="en-US" dirty="0"/>
              <a:t>Nancy Lake</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Paulo 6-6-06 069"/>
          <p:cNvPicPr>
            <a:picLocks noChangeAspect="1" noChangeArrowheads="1"/>
          </p:cNvPicPr>
          <p:nvPr/>
        </p:nvPicPr>
        <p:blipFill>
          <a:blip r:embed="rId2" cstate="email">
            <a:lum bright="12000"/>
            <a:extLst>
              <a:ext uri="{28A0092B-C50C-407E-A947-70E740481C1C}">
                <a14:useLocalDpi xmlns:a14="http://schemas.microsoft.com/office/drawing/2010/main"/>
              </a:ext>
            </a:extLst>
          </a:blip>
          <a:srcRect/>
          <a:stretch>
            <a:fillRect/>
          </a:stretch>
        </p:blipFill>
        <p:spPr bwMode="auto">
          <a:xfrm>
            <a:off x="0" y="1588"/>
            <a:ext cx="9144000" cy="6856412"/>
          </a:xfrm>
          <a:prstGeom prst="rect">
            <a:avLst/>
          </a:prstGeom>
          <a:noFill/>
          <a:ln w="9525">
            <a:noFill/>
            <a:miter lim="800000"/>
            <a:headEnd/>
            <a:tailEnd/>
          </a:ln>
          <a:effectLst>
            <a:innerShdw blurRad="114300">
              <a:prstClr val="black"/>
            </a:innerShdw>
          </a:effectLst>
        </p:spPr>
      </p:pic>
      <p:sp>
        <p:nvSpPr>
          <p:cNvPr id="37891" name="Text Box 3"/>
          <p:cNvSpPr txBox="1">
            <a:spLocks noChangeArrowheads="1"/>
          </p:cNvSpPr>
          <p:nvPr/>
        </p:nvSpPr>
        <p:spPr bwMode="auto">
          <a:xfrm>
            <a:off x="4538959" y="5943600"/>
            <a:ext cx="1979837" cy="769441"/>
          </a:xfrm>
          <a:prstGeom prst="rect">
            <a:avLst/>
          </a:prstGeom>
          <a:noFill/>
          <a:ln w="9525">
            <a:noFill/>
            <a:miter lim="800000"/>
            <a:headEnd/>
            <a:tailEnd/>
          </a:ln>
        </p:spPr>
        <p:txBody>
          <a:bodyPr wrap="none">
            <a:spAutoFit/>
          </a:bodyPr>
          <a:lstStyle/>
          <a:p>
            <a:pPr eaLnBrk="1" hangingPunct="1"/>
            <a:r>
              <a:rPr lang="en-US" sz="4400" b="1" dirty="0">
                <a:solidFill>
                  <a:schemeClr val="bg1"/>
                </a:solidFill>
                <a:cs typeface="Arial" charset="0"/>
              </a:rPr>
              <a:t>Wattles</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0" y="0"/>
            <a:ext cx="9144000" cy="1371600"/>
          </a:xfrm>
        </p:spPr>
        <p:txBody>
          <a:bodyPr/>
          <a:lstStyle/>
          <a:p>
            <a:pPr eaLnBrk="1" hangingPunct="1">
              <a:defRPr/>
            </a:pPr>
            <a:r>
              <a:rPr lang="en-US" sz="4000" b="1"/>
              <a:t>Straw Wattles Installed on Contour Across Slopes &amp; Perimeter</a:t>
            </a:r>
          </a:p>
        </p:txBody>
      </p:sp>
      <p:pic>
        <p:nvPicPr>
          <p:cNvPr id="39939" name="Picture 3" descr="Straw Wattles"/>
          <p:cNvPicPr>
            <a:picLocks noGrp="1" noChangeAspect="1" noChangeArrowheads="1"/>
          </p:cNvPicPr>
          <p:nvPr>
            <p:ph sz="half" idx="1"/>
          </p:nvPr>
        </p:nvPicPr>
        <p:blipFill>
          <a:blip r:embed="rId3" cstate="email">
            <a:lum bright="6000"/>
            <a:extLst>
              <a:ext uri="{28A0092B-C50C-407E-A947-70E740481C1C}">
                <a14:useLocalDpi xmlns:a14="http://schemas.microsoft.com/office/drawing/2010/main"/>
              </a:ext>
            </a:extLst>
          </a:blip>
          <a:srcRect/>
          <a:stretch>
            <a:fillRect/>
          </a:stretch>
        </p:blipFill>
        <p:spPr>
          <a:xfrm>
            <a:off x="0" y="1585913"/>
            <a:ext cx="9144000" cy="5272087"/>
          </a:xfrm>
          <a:noFill/>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4" descr="6-24-07 11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40963" name="Text Box 5"/>
          <p:cNvSpPr txBox="1">
            <a:spLocks noChangeArrowheads="1"/>
          </p:cNvSpPr>
          <p:nvPr/>
        </p:nvSpPr>
        <p:spPr bwMode="auto">
          <a:xfrm>
            <a:off x="152400" y="0"/>
            <a:ext cx="5930341" cy="769441"/>
          </a:xfrm>
          <a:prstGeom prst="rect">
            <a:avLst/>
          </a:prstGeom>
          <a:noFill/>
          <a:ln w="9525">
            <a:noFill/>
            <a:miter lim="800000"/>
            <a:headEnd/>
            <a:tailEnd/>
          </a:ln>
        </p:spPr>
        <p:txBody>
          <a:bodyPr wrap="none">
            <a:spAutoFit/>
          </a:bodyPr>
          <a:lstStyle/>
          <a:p>
            <a:r>
              <a:rPr lang="en-US" sz="4400" b="1" dirty="0">
                <a:effectLst>
                  <a:outerShdw blurRad="38100" dist="38100" dir="2700000" algn="tl">
                    <a:srgbClr val="000000">
                      <a:alpha val="43137"/>
                    </a:srgbClr>
                  </a:outerShdw>
                </a:effectLst>
              </a:rPr>
              <a:t>Frozen Ground Solutions</a:t>
            </a:r>
          </a:p>
        </p:txBody>
      </p:sp>
      <p:sp>
        <p:nvSpPr>
          <p:cNvPr id="40964" name="Text Box 6"/>
          <p:cNvSpPr txBox="1">
            <a:spLocks noChangeArrowheads="1"/>
          </p:cNvSpPr>
          <p:nvPr/>
        </p:nvSpPr>
        <p:spPr bwMode="auto">
          <a:xfrm>
            <a:off x="3505200" y="6172200"/>
            <a:ext cx="2794226" cy="461665"/>
          </a:xfrm>
          <a:prstGeom prst="rect">
            <a:avLst/>
          </a:prstGeom>
          <a:solidFill>
            <a:schemeClr val="bg1">
              <a:lumMod val="65000"/>
              <a:lumOff val="35000"/>
              <a:alpha val="83000"/>
            </a:schemeClr>
          </a:solidFill>
          <a:ln w="9525">
            <a:noFill/>
            <a:miter lim="800000"/>
            <a:headEnd/>
            <a:tailEnd/>
          </a:ln>
        </p:spPr>
        <p:txBody>
          <a:bodyPr wrap="none">
            <a:spAutoFit/>
          </a:bodyPr>
          <a:lstStyle/>
          <a:p>
            <a:r>
              <a:rPr lang="en-US" sz="2400" b="1" dirty="0">
                <a:effectLst>
                  <a:outerShdw blurRad="38100" dist="38100" dir="2700000" algn="tl">
                    <a:srgbClr val="000000">
                      <a:alpha val="43137"/>
                    </a:srgbClr>
                  </a:outerShdw>
                </a:effectLst>
              </a:rPr>
              <a:t>Rebar Stakes &amp; Wire</a:t>
            </a:r>
          </a:p>
        </p:txBody>
      </p:sp>
      <p:sp>
        <p:nvSpPr>
          <p:cNvPr id="5" name="TextBox 4"/>
          <p:cNvSpPr txBox="1"/>
          <p:nvPr/>
        </p:nvSpPr>
        <p:spPr>
          <a:xfrm>
            <a:off x="7848600" y="6324600"/>
            <a:ext cx="1148456" cy="369332"/>
          </a:xfrm>
          <a:prstGeom prst="rect">
            <a:avLst/>
          </a:prstGeom>
          <a:noFill/>
        </p:spPr>
        <p:txBody>
          <a:bodyPr wrap="none" rtlCol="0">
            <a:spAutoFit/>
          </a:bodyPr>
          <a:lstStyle/>
          <a:p>
            <a:r>
              <a:rPr lang="en-US" dirty="0"/>
              <a:t>Fox Spring</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40962" name="Rectangle 2"/>
          <p:cNvSpPr>
            <a:spLocks noGrp="1" noChangeArrowheads="1"/>
          </p:cNvSpPr>
          <p:nvPr>
            <p:ph type="body" sz="half" idx="1"/>
          </p:nvPr>
        </p:nvSpPr>
        <p:spPr>
          <a:xfrm>
            <a:off x="76200" y="1600200"/>
            <a:ext cx="3810000" cy="3741738"/>
          </a:xfrm>
        </p:spPr>
        <p:txBody>
          <a:bodyPr>
            <a:noAutofit/>
          </a:bodyPr>
          <a:lstStyle/>
          <a:p>
            <a:pPr eaLnBrk="1" hangingPunct="1">
              <a:buClr>
                <a:schemeClr val="tx1"/>
              </a:buClr>
              <a:defRPr/>
            </a:pPr>
            <a:r>
              <a:rPr lang="en-US" sz="2600" b="1" dirty="0">
                <a:solidFill>
                  <a:schemeClr val="tx2"/>
                </a:solidFill>
                <a:effectLst>
                  <a:outerShdw blurRad="38100" dist="38100" dir="2700000" algn="tl">
                    <a:srgbClr val="000000">
                      <a:alpha val="43137"/>
                    </a:srgbClr>
                  </a:outerShdw>
                </a:effectLst>
              </a:rPr>
              <a:t>Reduce water velocity </a:t>
            </a:r>
          </a:p>
          <a:p>
            <a:pPr eaLnBrk="1" hangingPunct="1">
              <a:buClr>
                <a:schemeClr val="tx1"/>
              </a:buClr>
              <a:defRPr/>
            </a:pPr>
            <a:r>
              <a:rPr lang="en-US" sz="2600" b="1" dirty="0">
                <a:solidFill>
                  <a:schemeClr val="tx2"/>
                </a:solidFill>
                <a:effectLst>
                  <a:outerShdw blurRad="38100" dist="38100" dir="2700000" algn="tl">
                    <a:srgbClr val="000000">
                      <a:alpha val="43137"/>
                    </a:srgbClr>
                  </a:outerShdw>
                </a:effectLst>
              </a:rPr>
              <a:t>Spread the flow of rill and sheet runoff</a:t>
            </a:r>
          </a:p>
          <a:p>
            <a:pPr eaLnBrk="1" hangingPunct="1">
              <a:buClr>
                <a:schemeClr val="tx1"/>
              </a:buClr>
              <a:defRPr/>
            </a:pPr>
            <a:r>
              <a:rPr lang="en-US" sz="2600" b="1" dirty="0">
                <a:solidFill>
                  <a:schemeClr val="tx2"/>
                </a:solidFill>
                <a:effectLst>
                  <a:outerShdw blurRad="38100" dist="38100" dir="2700000" algn="tl">
                    <a:srgbClr val="000000">
                      <a:alpha val="43137"/>
                    </a:srgbClr>
                  </a:outerShdw>
                </a:effectLst>
              </a:rPr>
              <a:t>Capture and retain sediment</a:t>
            </a:r>
          </a:p>
          <a:p>
            <a:pPr eaLnBrk="1" hangingPunct="1">
              <a:buClr>
                <a:schemeClr val="tx1"/>
              </a:buClr>
              <a:defRPr/>
            </a:pPr>
            <a:r>
              <a:rPr lang="en-US" sz="2600" b="1" dirty="0">
                <a:solidFill>
                  <a:schemeClr val="tx2"/>
                </a:solidFill>
                <a:effectLst>
                  <a:outerShdw blurRad="38100" dist="38100" dir="2700000" algn="tl">
                    <a:srgbClr val="000000">
                      <a:alpha val="43137"/>
                    </a:srgbClr>
                  </a:outerShdw>
                </a:effectLst>
              </a:rPr>
              <a:t>Placed in shallow trenches and staked on contour</a:t>
            </a:r>
          </a:p>
          <a:p>
            <a:pPr eaLnBrk="1" hangingPunct="1">
              <a:defRPr/>
            </a:pPr>
            <a:endParaRPr lang="en-US" sz="2600" dirty="0">
              <a:effectLst>
                <a:outerShdw blurRad="38100" dist="38100" dir="2700000" algn="tl">
                  <a:srgbClr val="000000">
                    <a:alpha val="43137"/>
                  </a:srgbClr>
                </a:outerShdw>
              </a:effectLst>
            </a:endParaRPr>
          </a:p>
        </p:txBody>
      </p:sp>
      <p:sp>
        <p:nvSpPr>
          <p:cNvPr id="40965" name="Text Box 5"/>
          <p:cNvSpPr txBox="1">
            <a:spLocks noChangeArrowheads="1"/>
          </p:cNvSpPr>
          <p:nvPr/>
        </p:nvSpPr>
        <p:spPr bwMode="auto">
          <a:xfrm>
            <a:off x="304800" y="5562600"/>
            <a:ext cx="1736116" cy="1200329"/>
          </a:xfrm>
          <a:prstGeom prst="rect">
            <a:avLst/>
          </a:prstGeom>
          <a:noFill/>
          <a:ln w="9525">
            <a:noFill/>
            <a:miter lim="800000"/>
            <a:headEnd/>
            <a:tailEnd/>
          </a:ln>
          <a:effectLst/>
        </p:spPr>
        <p:txBody>
          <a:bodyPr wrap="none">
            <a:spAutoFit/>
          </a:bodyPr>
          <a:lstStyle/>
          <a:p>
            <a:pPr>
              <a:defRPr/>
            </a:pPr>
            <a:r>
              <a:rPr lang="en-US" b="1" dirty="0">
                <a:solidFill>
                  <a:schemeClr val="tx2"/>
                </a:solidFill>
                <a:effectLst>
                  <a:outerShdw blurRad="38100" dist="38100" dir="2700000" algn="tl">
                    <a:srgbClr val="000000"/>
                  </a:outerShdw>
                </a:effectLst>
              </a:rPr>
              <a:t>BMP</a:t>
            </a:r>
          </a:p>
          <a:p>
            <a:pPr>
              <a:defRPr/>
            </a:pPr>
            <a:r>
              <a:rPr lang="en-US" b="1" dirty="0">
                <a:solidFill>
                  <a:schemeClr val="tx2"/>
                </a:solidFill>
                <a:effectLst>
                  <a:outerShdw blurRad="38100" dist="38100" dir="2700000" algn="tl">
                    <a:srgbClr val="000000"/>
                  </a:outerShdw>
                </a:effectLst>
              </a:rPr>
              <a:t>WA C-235</a:t>
            </a:r>
          </a:p>
          <a:p>
            <a:pPr>
              <a:defRPr/>
            </a:pPr>
            <a:r>
              <a:rPr lang="en-US" b="1" dirty="0">
                <a:solidFill>
                  <a:schemeClr val="tx2"/>
                </a:solidFill>
                <a:effectLst>
                  <a:outerShdw blurRad="38100" dist="38100" dir="2700000" algn="tl">
                    <a:srgbClr val="000000"/>
                  </a:outerShdw>
                </a:effectLst>
              </a:rPr>
              <a:t>OR SC-7</a:t>
            </a:r>
          </a:p>
          <a:p>
            <a:pPr>
              <a:defRPr/>
            </a:pPr>
            <a:r>
              <a:rPr lang="en-US" b="1" dirty="0">
                <a:solidFill>
                  <a:schemeClr val="tx2"/>
                </a:solidFill>
                <a:effectLst>
                  <a:outerShdw blurRad="38100" dist="38100" dir="2700000" algn="tl">
                    <a:srgbClr val="000000"/>
                  </a:outerShdw>
                </a:effectLst>
              </a:rPr>
              <a:t>DOT&amp;PF – 10.01</a:t>
            </a:r>
          </a:p>
        </p:txBody>
      </p:sp>
      <p:pic>
        <p:nvPicPr>
          <p:cNvPr id="41989" name="Picture 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963988" y="1905000"/>
            <a:ext cx="5180012" cy="3900488"/>
          </a:xfrm>
          <a:prstGeom prst="rect">
            <a:avLst/>
          </a:prstGeom>
          <a:noFill/>
          <a:ln w="9525">
            <a:noFill/>
            <a:miter lim="800000"/>
            <a:headEnd/>
            <a:tailEnd/>
          </a:ln>
        </p:spPr>
      </p:pic>
      <p:pic>
        <p:nvPicPr>
          <p:cNvPr id="40971" name="Picture 1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962400" y="1889125"/>
            <a:ext cx="5181600" cy="3903663"/>
          </a:xfrm>
          <a:prstGeom prst="rect">
            <a:avLst/>
          </a:prstGeom>
          <a:noFill/>
          <a:ln w="9525">
            <a:noFill/>
            <a:miter lim="800000"/>
            <a:headEnd/>
            <a:tailEnd/>
          </a:ln>
        </p:spPr>
      </p:pic>
      <p:sp>
        <p:nvSpPr>
          <p:cNvPr id="7" name="TextBox 6"/>
          <p:cNvSpPr txBox="1"/>
          <p:nvPr/>
        </p:nvSpPr>
        <p:spPr>
          <a:xfrm>
            <a:off x="7705069" y="5943600"/>
            <a:ext cx="1210331" cy="369332"/>
          </a:xfrm>
          <a:prstGeom prst="rect">
            <a:avLst/>
          </a:prstGeom>
          <a:noFill/>
        </p:spPr>
        <p:txBody>
          <a:bodyPr wrap="none" rtlCol="0">
            <a:spAutoFit/>
          </a:bodyPr>
          <a:lstStyle/>
          <a:p>
            <a:r>
              <a:rPr lang="en-US" dirty="0"/>
              <a:t>Glenn Hwy</a:t>
            </a:r>
          </a:p>
        </p:txBody>
      </p:sp>
      <p:sp>
        <p:nvSpPr>
          <p:cNvPr id="9" name="Rectangle 8"/>
          <p:cNvSpPr/>
          <p:nvPr/>
        </p:nvSpPr>
        <p:spPr>
          <a:xfrm>
            <a:off x="457200" y="304800"/>
            <a:ext cx="4197752" cy="923330"/>
          </a:xfrm>
          <a:prstGeom prst="rect">
            <a:avLst/>
          </a:prstGeom>
        </p:spPr>
        <p:txBody>
          <a:bodyPr wrap="none">
            <a:spAutoFit/>
          </a:bodyPr>
          <a:lstStyle/>
          <a:p>
            <a:pPr>
              <a:defRPr/>
            </a:pPr>
            <a:r>
              <a:rPr lang="en-US" sz="5400" b="1" dirty="0">
                <a:solidFill>
                  <a:schemeClr val="tx2"/>
                </a:solidFill>
                <a:effectLst>
                  <a:outerShdw blurRad="38100" dist="38100" dir="2700000" algn="tl">
                    <a:srgbClr val="000000">
                      <a:alpha val="43137"/>
                    </a:srgbClr>
                  </a:outerShdw>
                </a:effectLst>
              </a:rPr>
              <a:t>Straw Wattles</a:t>
            </a:r>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FA34358-A111-473A-86E7-E61D936E0CC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a:effectLst>
            <a:innerShdw blurRad="114300">
              <a:prstClr val="black"/>
            </a:innerShdw>
          </a:effectLst>
        </p:spPr>
      </p:pic>
      <p:sp>
        <p:nvSpPr>
          <p:cNvPr id="2" name="TextBox 1">
            <a:extLst>
              <a:ext uri="{FF2B5EF4-FFF2-40B4-BE49-F238E27FC236}">
                <a16:creationId xmlns:a16="http://schemas.microsoft.com/office/drawing/2014/main" id="{EF7BF963-AD2A-427C-B677-672563857AD9}"/>
              </a:ext>
            </a:extLst>
          </p:cNvPr>
          <p:cNvSpPr txBox="1"/>
          <p:nvPr/>
        </p:nvSpPr>
        <p:spPr>
          <a:xfrm>
            <a:off x="304800" y="381000"/>
            <a:ext cx="5551520" cy="1077218"/>
          </a:xfrm>
          <a:prstGeom prst="rect">
            <a:avLst/>
          </a:prstGeom>
          <a:noFill/>
        </p:spPr>
        <p:txBody>
          <a:bodyPr wrap="none" rtlCol="0">
            <a:spAutoFit/>
          </a:bodyPr>
          <a:lstStyle/>
          <a:p>
            <a:r>
              <a:rPr lang="en-US" sz="3200" dirty="0"/>
              <a:t>Standard on contour installation</a:t>
            </a:r>
          </a:p>
          <a:p>
            <a:pPr marL="457200" indent="-457200">
              <a:buFont typeface="Wingdings" panose="05000000000000000000" pitchFamily="2" charset="2"/>
              <a:buChar char="ü"/>
            </a:pPr>
            <a:r>
              <a:rPr lang="en-US" sz="3200" dirty="0"/>
              <a:t>Drier climate</a:t>
            </a:r>
          </a:p>
        </p:txBody>
      </p:sp>
    </p:spTree>
    <p:extLst>
      <p:ext uri="{BB962C8B-B14F-4D97-AF65-F5344CB8AC3E}">
        <p14:creationId xmlns:p14="http://schemas.microsoft.com/office/powerpoint/2010/main" val="289568848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lex\Pictures\I-405 CDB\I-405 pics\9-17-09 019.jpg">
            <a:extLst>
              <a:ext uri="{FF2B5EF4-FFF2-40B4-BE49-F238E27FC236}">
                <a16:creationId xmlns:a16="http://schemas.microsoft.com/office/drawing/2014/main" id="{ED7279E0-3510-4E18-BFC9-C8C4DE30C892}"/>
              </a:ext>
            </a:extLst>
          </p:cNvPr>
          <p:cNvPicPr>
            <a:picLocks noChangeAspect="1" noChangeArrowheads="1"/>
          </p:cNvPicPr>
          <p:nvPr/>
        </p:nvPicPr>
        <p:blipFill>
          <a:blip r:embed="rId2" cstate="print"/>
          <a:srcRect/>
          <a:stretch>
            <a:fillRect/>
          </a:stretch>
        </p:blipFill>
        <p:spPr bwMode="auto">
          <a:xfrm>
            <a:off x="0" y="-1"/>
            <a:ext cx="9144000" cy="6858001"/>
          </a:xfrm>
          <a:prstGeom prst="rect">
            <a:avLst/>
          </a:prstGeom>
          <a:noFill/>
          <a:effectLst>
            <a:innerShdw blurRad="114300">
              <a:prstClr val="black"/>
            </a:innerShdw>
          </a:effectLst>
        </p:spPr>
      </p:pic>
      <p:sp>
        <p:nvSpPr>
          <p:cNvPr id="2" name="TextBox 1">
            <a:extLst>
              <a:ext uri="{FF2B5EF4-FFF2-40B4-BE49-F238E27FC236}">
                <a16:creationId xmlns:a16="http://schemas.microsoft.com/office/drawing/2014/main" id="{FF6E38A1-47BC-4AEE-A93A-07B2FFD9877D}"/>
              </a:ext>
            </a:extLst>
          </p:cNvPr>
          <p:cNvSpPr txBox="1"/>
          <p:nvPr/>
        </p:nvSpPr>
        <p:spPr>
          <a:xfrm>
            <a:off x="5027809" y="152400"/>
            <a:ext cx="3630417"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chemeClr val="bg1"/>
                </a:solidFill>
                <a:effectLst/>
                <a:uLnTx/>
                <a:uFillTx/>
                <a:latin typeface="Calibri"/>
                <a:ea typeface="+mn-ea"/>
                <a:cs typeface="+mn-cs"/>
              </a:rPr>
              <a:t>Sloped installation</a:t>
            </a:r>
            <a:endParaRPr lang="en-US" sz="3600" dirty="0">
              <a:solidFill>
                <a:schemeClr val="bg1"/>
              </a:solidFill>
            </a:endParaRPr>
          </a:p>
          <a:p>
            <a:pPr marL="571500" indent="-571500">
              <a:buFont typeface="Wingdings" panose="05000000000000000000" pitchFamily="2" charset="2"/>
              <a:buChar char="ü"/>
            </a:pPr>
            <a:r>
              <a:rPr lang="en-US" sz="3600" dirty="0">
                <a:solidFill>
                  <a:schemeClr val="bg1"/>
                </a:solidFill>
              </a:rPr>
              <a:t>Wetter climate</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7" descr="9-30-07 087">
            <a:extLst>
              <a:ext uri="{FF2B5EF4-FFF2-40B4-BE49-F238E27FC236}">
                <a16:creationId xmlns:a16="http://schemas.microsoft.com/office/drawing/2014/main" id="{AEA55E8D-B22E-45F7-899A-C6E9DBA969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6710" name="Picture 6" descr="9-30-07 154">
            <a:extLst>
              <a:ext uri="{FF2B5EF4-FFF2-40B4-BE49-F238E27FC236}">
                <a16:creationId xmlns:a16="http://schemas.microsoft.com/office/drawing/2014/main" id="{26CC22A6-A4DF-4E55-83D7-DA59C19703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6709" name="Picture 5" descr="9-30-07 255">
            <a:extLst>
              <a:ext uri="{FF2B5EF4-FFF2-40B4-BE49-F238E27FC236}">
                <a16:creationId xmlns:a16="http://schemas.microsoft.com/office/drawing/2014/main" id="{EB30E9D9-3B2F-4EE3-AA6A-E622F29E4FC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6708" name="Picture 4" descr="9-30-07 335">
            <a:extLst>
              <a:ext uri="{FF2B5EF4-FFF2-40B4-BE49-F238E27FC236}">
                <a16:creationId xmlns:a16="http://schemas.microsoft.com/office/drawing/2014/main" id="{1E4F4EBF-4425-4318-8F2B-1B92B83F11E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9671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53" presetClass="entr" presetSubtype="0" fill="hold" nodeType="clickEffect">
                                  <p:stCondLst>
                                    <p:cond delay="0"/>
                                  </p:stCondLst>
                                  <p:childTnLst>
                                    <p:set>
                                      <p:cBhvr>
                                        <p:cTn id="10" dur="1" fill="hold">
                                          <p:stCondLst>
                                            <p:cond delay="0"/>
                                          </p:stCondLst>
                                        </p:cTn>
                                        <p:tgtEl>
                                          <p:spTgt spid="1096709"/>
                                        </p:tgtEl>
                                        <p:attrNameLst>
                                          <p:attrName>style.visibility</p:attrName>
                                        </p:attrNameLst>
                                      </p:cBhvr>
                                      <p:to>
                                        <p:strVal val="visible"/>
                                      </p:to>
                                    </p:set>
                                    <p:anim calcmode="lin" valueType="num">
                                      <p:cBhvr>
                                        <p:cTn id="11" dur="500" fill="hold"/>
                                        <p:tgtEl>
                                          <p:spTgt spid="1096709"/>
                                        </p:tgtEl>
                                        <p:attrNameLst>
                                          <p:attrName>ppt_w</p:attrName>
                                        </p:attrNameLst>
                                      </p:cBhvr>
                                      <p:tavLst>
                                        <p:tav tm="0">
                                          <p:val>
                                            <p:fltVal val="0"/>
                                          </p:val>
                                        </p:tav>
                                        <p:tav tm="100000">
                                          <p:val>
                                            <p:strVal val="#ppt_w"/>
                                          </p:val>
                                        </p:tav>
                                      </p:tavLst>
                                    </p:anim>
                                    <p:anim calcmode="lin" valueType="num">
                                      <p:cBhvr>
                                        <p:cTn id="12" dur="500" fill="hold"/>
                                        <p:tgtEl>
                                          <p:spTgt spid="1096709"/>
                                        </p:tgtEl>
                                        <p:attrNameLst>
                                          <p:attrName>ppt_h</p:attrName>
                                        </p:attrNameLst>
                                      </p:cBhvr>
                                      <p:tavLst>
                                        <p:tav tm="0">
                                          <p:val>
                                            <p:fltVal val="0"/>
                                          </p:val>
                                        </p:tav>
                                        <p:tav tm="100000">
                                          <p:val>
                                            <p:strVal val="#ppt_h"/>
                                          </p:val>
                                        </p:tav>
                                      </p:tavLst>
                                    </p:anim>
                                    <p:animEffect transition="in" filter="fade">
                                      <p:cBhvr>
                                        <p:cTn id="13" dur="500"/>
                                        <p:tgtEl>
                                          <p:spTgt spid="1096709"/>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53" presetClass="entr" presetSubtype="0" fill="hold" nodeType="clickEffect">
                                  <p:stCondLst>
                                    <p:cond delay="0"/>
                                  </p:stCondLst>
                                  <p:childTnLst>
                                    <p:set>
                                      <p:cBhvr>
                                        <p:cTn id="17" dur="1" fill="hold">
                                          <p:stCondLst>
                                            <p:cond delay="0"/>
                                          </p:stCondLst>
                                        </p:cTn>
                                        <p:tgtEl>
                                          <p:spTgt spid="1096708"/>
                                        </p:tgtEl>
                                        <p:attrNameLst>
                                          <p:attrName>style.visibility</p:attrName>
                                        </p:attrNameLst>
                                      </p:cBhvr>
                                      <p:to>
                                        <p:strVal val="visible"/>
                                      </p:to>
                                    </p:set>
                                    <p:anim calcmode="lin" valueType="num">
                                      <p:cBhvr>
                                        <p:cTn id="18" dur="500" fill="hold"/>
                                        <p:tgtEl>
                                          <p:spTgt spid="1096708"/>
                                        </p:tgtEl>
                                        <p:attrNameLst>
                                          <p:attrName>ppt_w</p:attrName>
                                        </p:attrNameLst>
                                      </p:cBhvr>
                                      <p:tavLst>
                                        <p:tav tm="0">
                                          <p:val>
                                            <p:fltVal val="0"/>
                                          </p:val>
                                        </p:tav>
                                        <p:tav tm="100000">
                                          <p:val>
                                            <p:strVal val="#ppt_w"/>
                                          </p:val>
                                        </p:tav>
                                      </p:tavLst>
                                    </p:anim>
                                    <p:anim calcmode="lin" valueType="num">
                                      <p:cBhvr>
                                        <p:cTn id="19" dur="500" fill="hold"/>
                                        <p:tgtEl>
                                          <p:spTgt spid="1096708"/>
                                        </p:tgtEl>
                                        <p:attrNameLst>
                                          <p:attrName>ppt_h</p:attrName>
                                        </p:attrNameLst>
                                      </p:cBhvr>
                                      <p:tavLst>
                                        <p:tav tm="0">
                                          <p:val>
                                            <p:fltVal val="0"/>
                                          </p:val>
                                        </p:tav>
                                        <p:tav tm="100000">
                                          <p:val>
                                            <p:strVal val="#ppt_h"/>
                                          </p:val>
                                        </p:tav>
                                      </p:tavLst>
                                    </p:anim>
                                    <p:animEffect transition="in" filter="fade">
                                      <p:cBhvr>
                                        <p:cTn id="20" dur="500"/>
                                        <p:tgtEl>
                                          <p:spTgt spid="10967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1" descr="\\BUFFALO-1\share\pictures\My pics transfered from Sony 6-28-09\My Pictures\Kerr 1-5 502\9-30-07 321.jpg"/>
          <p:cNvPicPr>
            <a:picLocks noChangeAspect="1" noChangeArrowheads="1"/>
          </p:cNvPicPr>
          <p:nvPr/>
        </p:nvPicPr>
        <p:blipFill>
          <a:blip r:embed="rId2" cstate="email">
            <a:lum bright="-6000" contrast="3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3" name="Freeform 2"/>
          <p:cNvSpPr/>
          <p:nvPr/>
        </p:nvSpPr>
        <p:spPr>
          <a:xfrm>
            <a:off x="4030462" y="2209800"/>
            <a:ext cx="2707689" cy="179033"/>
          </a:xfrm>
          <a:custGeom>
            <a:avLst/>
            <a:gdLst>
              <a:gd name="connsiteX0" fmla="*/ 0 w 2707689"/>
              <a:gd name="connsiteY0" fmla="*/ 0 h 179033"/>
              <a:gd name="connsiteX1" fmla="*/ 1784412 w 2707689"/>
              <a:gd name="connsiteY1" fmla="*/ 159798 h 179033"/>
              <a:gd name="connsiteX2" fmla="*/ 2707689 w 2707689"/>
              <a:gd name="connsiteY2" fmla="*/ 115410 h 179033"/>
            </a:gdLst>
            <a:ahLst/>
            <a:cxnLst>
              <a:cxn ang="0">
                <a:pos x="connsiteX0" y="connsiteY0"/>
              </a:cxn>
              <a:cxn ang="0">
                <a:pos x="connsiteX1" y="connsiteY1"/>
              </a:cxn>
              <a:cxn ang="0">
                <a:pos x="connsiteX2" y="connsiteY2"/>
              </a:cxn>
            </a:cxnLst>
            <a:rect l="l" t="t" r="r" b="b"/>
            <a:pathLst>
              <a:path w="2707689" h="179033">
                <a:moveTo>
                  <a:pt x="0" y="0"/>
                </a:moveTo>
                <a:cubicBezTo>
                  <a:pt x="666565" y="70281"/>
                  <a:pt x="1333131" y="140563"/>
                  <a:pt x="1784412" y="159798"/>
                </a:cubicBezTo>
                <a:cubicBezTo>
                  <a:pt x="2235693" y="179033"/>
                  <a:pt x="2471691" y="147221"/>
                  <a:pt x="2707689" y="115410"/>
                </a:cubicBezTo>
              </a:path>
            </a:pathLst>
          </a:custGeom>
          <a:ln w="34925">
            <a:solidFill>
              <a:srgbClr val="0000FF"/>
            </a:solidFill>
            <a:tailEnd type="arrow"/>
          </a:ln>
          <a:effectLst/>
          <a:scene3d>
            <a:camera prst="orthographicFront"/>
            <a:lightRig rig="threePt" dir="t"/>
          </a:scene3d>
          <a:sp3d>
            <a:bevelT w="12700"/>
          </a:sp3d>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5" name="Oval 4"/>
          <p:cNvSpPr/>
          <p:nvPr/>
        </p:nvSpPr>
        <p:spPr>
          <a:xfrm rot="19935324">
            <a:off x="4552053" y="4529014"/>
            <a:ext cx="564157" cy="381000"/>
          </a:xfrm>
          <a:prstGeom prst="ellipse">
            <a:avLst/>
          </a:prstGeom>
          <a:solidFill>
            <a:srgbClr val="5F5A3B">
              <a:alpha val="81961"/>
            </a:srgbClr>
          </a:solidFill>
          <a:ln>
            <a:noFill/>
          </a:ln>
          <a:effectLst>
            <a:innerShdw blurRad="215900">
              <a:prstClr val="black">
                <a:alpha val="9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TextBox 5"/>
          <p:cNvSpPr txBox="1">
            <a:spLocks noChangeArrowheads="1"/>
          </p:cNvSpPr>
          <p:nvPr/>
        </p:nvSpPr>
        <p:spPr bwMode="auto">
          <a:xfrm>
            <a:off x="2209800" y="4800600"/>
            <a:ext cx="3448050" cy="830263"/>
          </a:xfrm>
          <a:prstGeom prst="rect">
            <a:avLst/>
          </a:prstGeom>
          <a:noFill/>
          <a:ln w="9525">
            <a:noFill/>
            <a:miter lim="800000"/>
            <a:headEnd/>
            <a:tailEnd/>
          </a:ln>
        </p:spPr>
        <p:txBody>
          <a:bodyPr wrap="none">
            <a:spAutoFit/>
          </a:bodyPr>
          <a:lstStyle/>
          <a:p>
            <a:r>
              <a:rPr lang="en-US" sz="2400"/>
              <a:t>J Hook or Smile</a:t>
            </a:r>
          </a:p>
          <a:p>
            <a:r>
              <a:rPr lang="en-US" sz="2400"/>
              <a:t>Sediment Deposition Area</a:t>
            </a:r>
          </a:p>
        </p:txBody>
      </p:sp>
      <p:sp>
        <p:nvSpPr>
          <p:cNvPr id="7" name="TextBox 6"/>
          <p:cNvSpPr txBox="1"/>
          <p:nvPr/>
        </p:nvSpPr>
        <p:spPr>
          <a:xfrm>
            <a:off x="152400" y="152400"/>
            <a:ext cx="5168900" cy="584200"/>
          </a:xfrm>
          <a:prstGeom prst="rect">
            <a:avLst/>
          </a:prstGeom>
          <a:solidFill>
            <a:schemeClr val="tx1">
              <a:lumMod val="95000"/>
              <a:alpha val="80000"/>
            </a:schemeClr>
          </a:solidFill>
        </p:spPr>
        <p:txBody>
          <a:bodyPr wrap="none">
            <a:spAutoFit/>
          </a:bodyPr>
          <a:lstStyle/>
          <a:p>
            <a:pPr>
              <a:defRPr/>
            </a:pPr>
            <a:r>
              <a:rPr lang="en-US" sz="3200" b="1" dirty="0">
                <a:solidFill>
                  <a:srgbClr val="0707CF"/>
                </a:solidFill>
                <a:effectLst>
                  <a:outerShdw blurRad="38100" dist="38100" dir="2700000" algn="tl">
                    <a:srgbClr val="000000">
                      <a:alpha val="43137"/>
                    </a:srgbClr>
                  </a:outerShdw>
                </a:effectLst>
              </a:rPr>
              <a:t>Using Wattles to Direct Flows</a:t>
            </a:r>
          </a:p>
        </p:txBody>
      </p:sp>
      <p:sp>
        <p:nvSpPr>
          <p:cNvPr id="43019" name="TextBox 7"/>
          <p:cNvSpPr txBox="1">
            <a:spLocks noChangeArrowheads="1"/>
          </p:cNvSpPr>
          <p:nvPr/>
        </p:nvSpPr>
        <p:spPr bwMode="auto">
          <a:xfrm>
            <a:off x="3764784" y="2667000"/>
            <a:ext cx="2331216" cy="400110"/>
          </a:xfrm>
          <a:prstGeom prst="rect">
            <a:avLst/>
          </a:prstGeom>
          <a:noFill/>
          <a:ln w="9525">
            <a:noFill/>
            <a:miter lim="800000"/>
            <a:headEnd/>
            <a:tailEnd/>
          </a:ln>
        </p:spPr>
        <p:txBody>
          <a:bodyPr wrap="none">
            <a:spAutoFit/>
          </a:bodyPr>
          <a:lstStyle/>
          <a:p>
            <a:r>
              <a:rPr lang="en-US" sz="2000" b="1" dirty="0">
                <a:solidFill>
                  <a:srgbClr val="0707CF"/>
                </a:solidFill>
              </a:rPr>
              <a:t>Straw Coconut RECP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alex\Desktop\IECA Advanced Inspector Print Disc 1-14-09\KerrCase study\Pictures\Kerr\Kerr I5\10-2-07 212.jpg"/>
          <p:cNvPicPr>
            <a:picLocks noChangeAspect="1" noChangeArrowheads="1"/>
          </p:cNvPicPr>
          <p:nvPr/>
        </p:nvPicPr>
        <p:blipFill>
          <a:blip r:embed="rId2" cstate="email">
            <a:lum contrast="6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3" name="TextBox 2"/>
          <p:cNvSpPr txBox="1"/>
          <p:nvPr/>
        </p:nvSpPr>
        <p:spPr>
          <a:xfrm>
            <a:off x="76200" y="0"/>
            <a:ext cx="6394123" cy="923330"/>
          </a:xfrm>
          <a:prstGeom prst="rect">
            <a:avLst/>
          </a:prstGeom>
          <a:noFill/>
        </p:spPr>
        <p:txBody>
          <a:bodyPr wrap="none" rtlCol="0">
            <a:spAutoFit/>
          </a:bodyPr>
          <a:lstStyle/>
          <a:p>
            <a:r>
              <a:rPr lang="en-US" sz="5400" dirty="0">
                <a:solidFill>
                  <a:schemeClr val="bg2">
                    <a:lumMod val="50000"/>
                  </a:schemeClr>
                </a:solidFill>
              </a:rPr>
              <a:t>Direct flows off slopes</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F:\PHX\PHX 010.jpg"/>
          <p:cNvPicPr>
            <a:picLocks noChangeAspect="1" noChangeArrowheads="1"/>
          </p:cNvPicPr>
          <p:nvPr/>
        </p:nvPicPr>
        <p:blipFill>
          <a:blip r:embed="rId2" cstate="email">
            <a:lum bright="-30000" contrast="10000"/>
            <a:extLst>
              <a:ext uri="{28A0092B-C50C-407E-A947-70E740481C1C}">
                <a14:useLocalDpi xmlns:a14="http://schemas.microsoft.com/office/drawing/2010/main"/>
              </a:ext>
            </a:extLst>
          </a:blip>
          <a:srcRect/>
          <a:stretch>
            <a:fillRect/>
          </a:stretch>
        </p:blipFill>
        <p:spPr bwMode="auto">
          <a:xfrm>
            <a:off x="-67873" y="0"/>
            <a:ext cx="9211873" cy="6858000"/>
          </a:xfrm>
          <a:prstGeom prst="rect">
            <a:avLst/>
          </a:prstGeom>
          <a:noFill/>
          <a:effectLst>
            <a:innerShdw blurRad="114300">
              <a:prstClr val="black"/>
            </a:innerShdw>
          </a:effectLst>
          <a:scene3d>
            <a:camera prst="orthographicFront">
              <a:rot lat="0" lon="0" rev="0"/>
            </a:camera>
            <a:lightRig rig="threePt" dir="t"/>
          </a:scene3d>
        </p:spPr>
      </p:pic>
      <p:sp>
        <p:nvSpPr>
          <p:cNvPr id="7" name="Title 1"/>
          <p:cNvSpPr txBox="1">
            <a:spLocks/>
          </p:cNvSpPr>
          <p:nvPr/>
        </p:nvSpPr>
        <p:spPr>
          <a:xfrm>
            <a:off x="0" y="1905000"/>
            <a:ext cx="9144000" cy="6858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Required Control Measures</a:t>
            </a:r>
          </a:p>
        </p:txBody>
      </p:sp>
      <p:sp>
        <p:nvSpPr>
          <p:cNvPr id="8" name="TextBox 7"/>
          <p:cNvSpPr txBox="1"/>
          <p:nvPr/>
        </p:nvSpPr>
        <p:spPr>
          <a:xfrm>
            <a:off x="294418" y="3133515"/>
            <a:ext cx="8555163" cy="27853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Soil Stabilization</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Minimum Requirements for Soil Stabilization</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Temporary Stabilization</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Final Stabilization</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Stabilization Requirements for Terminating Permit Coverage</a:t>
            </a:r>
          </a:p>
        </p:txBody>
      </p:sp>
      <p:pic>
        <p:nvPicPr>
          <p:cNvPr id="11" name="Picture 10" descr="DEC Logo 1"/>
          <p:cNvPicPr/>
          <p:nvPr/>
        </p:nvPicPr>
        <p:blipFill>
          <a:blip r:embed="rId3" cstate="print"/>
          <a:srcRect/>
          <a:stretch>
            <a:fillRect/>
          </a:stretch>
        </p:blipFill>
        <p:spPr bwMode="auto">
          <a:xfrm>
            <a:off x="7948613" y="261728"/>
            <a:ext cx="1042987" cy="966787"/>
          </a:xfrm>
          <a:prstGeom prst="rect">
            <a:avLst/>
          </a:prstGeom>
          <a:noFill/>
          <a:ln w="9525">
            <a:noFill/>
            <a:miter lim="800000"/>
            <a:headEnd/>
            <a:tailEnd/>
          </a:ln>
        </p:spPr>
      </p:pic>
      <p:sp>
        <p:nvSpPr>
          <p:cNvPr id="2" name="Title 1">
            <a:extLst>
              <a:ext uri="{FF2B5EF4-FFF2-40B4-BE49-F238E27FC236}">
                <a16:creationId xmlns:a16="http://schemas.microsoft.com/office/drawing/2014/main" id="{F46D36EA-9972-3808-91FA-43550BCE1111}"/>
              </a:ext>
            </a:extLst>
          </p:cNvPr>
          <p:cNvSpPr txBox="1">
            <a:spLocks/>
          </p:cNvSpPr>
          <p:nvPr/>
        </p:nvSpPr>
        <p:spPr>
          <a:xfrm>
            <a:off x="4572000" y="527308"/>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4.5</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27</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BA631B1-A9BD-46C8-A915-ECCA832C8573}"/>
              </a:ext>
            </a:extLst>
          </p:cNvPr>
          <p:cNvPicPr>
            <a:picLocks noChangeAspect="1"/>
          </p:cNvPicPr>
          <p:nvPr/>
        </p:nvPicPr>
        <p:blipFill rotWithShape="1">
          <a:blip r:embed="rId2"/>
          <a:srcRect r="1333"/>
          <a:stretch/>
        </p:blipFill>
        <p:spPr>
          <a:xfrm>
            <a:off x="0" y="0"/>
            <a:ext cx="9144000" cy="6858000"/>
          </a:xfrm>
          <a:prstGeom prst="rect">
            <a:avLst/>
          </a:prstGeom>
          <a:effectLst>
            <a:innerShdw blurRad="114300">
              <a:prstClr val="black"/>
            </a:innerShdw>
          </a:effectLst>
        </p:spPr>
      </p:pic>
      <p:sp>
        <p:nvSpPr>
          <p:cNvPr id="3" name="TextBox 2">
            <a:extLst>
              <a:ext uri="{FF2B5EF4-FFF2-40B4-BE49-F238E27FC236}">
                <a16:creationId xmlns:a16="http://schemas.microsoft.com/office/drawing/2014/main" id="{3C090C31-21BF-42AF-ABC9-9E7C05C2BB40}"/>
              </a:ext>
            </a:extLst>
          </p:cNvPr>
          <p:cNvSpPr txBox="1"/>
          <p:nvPr/>
        </p:nvSpPr>
        <p:spPr>
          <a:xfrm>
            <a:off x="0" y="2887682"/>
            <a:ext cx="9144000" cy="3970318"/>
          </a:xfrm>
          <a:prstGeom prst="rect">
            <a:avLst/>
          </a:prstGeom>
          <a:solidFill>
            <a:schemeClr val="tx1">
              <a:alpha val="6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a:ea typeface="+mn-ea"/>
                <a:cs typeface="+mn-cs"/>
              </a:rPr>
              <a:t>Applicable stabilization control measures include: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a:ea typeface="+mn-ea"/>
                <a:cs typeface="+mn-cs"/>
              </a:rPr>
              <a:t>• Temporary and permanent seeding;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a:ea typeface="+mn-ea"/>
                <a:cs typeface="+mn-cs"/>
              </a:rPr>
              <a:t>• Sodding;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a:ea typeface="+mn-ea"/>
                <a:cs typeface="+mn-cs"/>
              </a:rPr>
              <a:t>• Mulching;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a:ea typeface="+mn-ea"/>
                <a:cs typeface="+mn-cs"/>
              </a:rPr>
              <a:t>• Rolled erosion control product;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a:ea typeface="+mn-ea"/>
                <a:cs typeface="+mn-cs"/>
              </a:rPr>
              <a:t>• Compost blanket;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a:ea typeface="+mn-ea"/>
                <a:cs typeface="+mn-cs"/>
              </a:rPr>
              <a:t>• Soil application of Polyacrylamide (PAM);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a:ea typeface="+mn-ea"/>
                <a:cs typeface="+mn-cs"/>
              </a:rPr>
              <a:t>• Early application of gravel base on areas to be paved; and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a:ea typeface="+mn-ea"/>
                <a:cs typeface="+mn-cs"/>
              </a:rPr>
              <a:t>• Dust control.</a:t>
            </a:r>
          </a:p>
        </p:txBody>
      </p:sp>
      <p:sp>
        <p:nvSpPr>
          <p:cNvPr id="4" name="Title 1">
            <a:extLst>
              <a:ext uri="{FF2B5EF4-FFF2-40B4-BE49-F238E27FC236}">
                <a16:creationId xmlns:a16="http://schemas.microsoft.com/office/drawing/2014/main" id="{FE43B909-CD68-3384-9527-EC074D772AB4}"/>
              </a:ext>
            </a:extLst>
          </p:cNvPr>
          <p:cNvSpPr txBox="1">
            <a:spLocks/>
          </p:cNvSpPr>
          <p:nvPr/>
        </p:nvSpPr>
        <p:spPr>
          <a:xfrm>
            <a:off x="6172200" y="381000"/>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4.5</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27</a:t>
            </a:r>
            <a:endParaRPr kumimoji="0" lang="en-US" sz="1800" b="0" i="0" u="none" strike="noStrike" kern="1200" cap="none" spc="0" normalizeH="0" baseline="0" noProof="0" dirty="0">
              <a:ln>
                <a:noFill/>
              </a:ln>
              <a:effectLst/>
              <a:uLnTx/>
              <a:uFillTx/>
              <a:latin typeface="Calibri"/>
              <a:ea typeface="+mj-ea"/>
              <a:cs typeface="+mj-cs"/>
            </a:endParaRPr>
          </a:p>
        </p:txBody>
      </p:sp>
    </p:spTree>
    <p:extLst>
      <p:ext uri="{BB962C8B-B14F-4D97-AF65-F5344CB8AC3E}">
        <p14:creationId xmlns:p14="http://schemas.microsoft.com/office/powerpoint/2010/main" val="356952076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C:\Users\alex\Pictures\best\Parks 351_0029.jpg"/>
          <p:cNvPicPr>
            <a:picLocks noChangeAspect="1" noChangeArrowheads="1"/>
          </p:cNvPicPr>
          <p:nvPr/>
        </p:nvPicPr>
        <p:blipFill>
          <a:blip r:embed="rId3" cstate="print">
            <a:lum bright="-12000" contrast="5000"/>
          </a:blip>
          <a:srcRect/>
          <a:stretch>
            <a:fillRect/>
          </a:stretch>
        </p:blipFill>
        <p:spPr bwMode="auto">
          <a:xfrm>
            <a:off x="0" y="0"/>
            <a:ext cx="9144000" cy="6858000"/>
          </a:xfrm>
          <a:prstGeom prst="rect">
            <a:avLst/>
          </a:prstGeom>
          <a:noFill/>
          <a:effectLst>
            <a:innerShdw blurRad="114300">
              <a:prstClr val="black"/>
            </a:innerShdw>
          </a:effectLst>
        </p:spPr>
      </p:pic>
      <p:sp>
        <p:nvSpPr>
          <p:cNvPr id="62466" name="Rectangle 2"/>
          <p:cNvSpPr>
            <a:spLocks noGrp="1" noChangeArrowheads="1"/>
          </p:cNvSpPr>
          <p:nvPr>
            <p:ph type="title"/>
          </p:nvPr>
        </p:nvSpPr>
        <p:spPr>
          <a:xfrm>
            <a:off x="5791200" y="152400"/>
            <a:ext cx="3276600" cy="762000"/>
          </a:xfrm>
        </p:spPr>
        <p:txBody>
          <a:bodyPr/>
          <a:lstStyle/>
          <a:p>
            <a:pPr algn="l" eaLnBrk="1" hangingPunct="1">
              <a:defRPr/>
            </a:pPr>
            <a:r>
              <a:rPr lang="en-US" sz="4000" b="1" dirty="0">
                <a:solidFill>
                  <a:schemeClr val="bg2">
                    <a:lumMod val="50000"/>
                  </a:schemeClr>
                </a:solidFill>
              </a:rPr>
              <a:t>Stabilize Soils</a:t>
            </a:r>
          </a:p>
        </p:txBody>
      </p:sp>
      <p:sp>
        <p:nvSpPr>
          <p:cNvPr id="62467" name="Rectangle 3"/>
          <p:cNvSpPr>
            <a:spLocks noGrp="1" noChangeArrowheads="1"/>
          </p:cNvSpPr>
          <p:nvPr>
            <p:ph type="body" sz="half" idx="1"/>
          </p:nvPr>
        </p:nvSpPr>
        <p:spPr/>
        <p:txBody>
          <a:bodyPr/>
          <a:lstStyle/>
          <a:p>
            <a:pPr eaLnBrk="1" hangingPunct="1">
              <a:lnSpc>
                <a:spcPct val="80000"/>
              </a:lnSpc>
              <a:buFont typeface="Wingdings" pitchFamily="2" charset="2"/>
              <a:buNone/>
              <a:defRPr/>
            </a:pPr>
            <a:endParaRPr lang="en-US" sz="1800" dirty="0"/>
          </a:p>
          <a:p>
            <a:pPr eaLnBrk="1" hangingPunct="1">
              <a:lnSpc>
                <a:spcPct val="80000"/>
              </a:lnSpc>
              <a:defRPr/>
            </a:pPr>
            <a:endParaRPr lang="en-US" sz="1800" dirty="0"/>
          </a:p>
          <a:p>
            <a:pPr eaLnBrk="1" hangingPunct="1">
              <a:lnSpc>
                <a:spcPct val="80000"/>
              </a:lnSpc>
              <a:defRPr/>
            </a:pPr>
            <a:endParaRPr lang="en-US" sz="1800" dirty="0"/>
          </a:p>
          <a:p>
            <a:pPr lvl="1" eaLnBrk="1" hangingPunct="1">
              <a:lnSpc>
                <a:spcPct val="80000"/>
              </a:lnSpc>
              <a:defRPr/>
            </a:pPr>
            <a:endParaRPr lang="en-US" sz="1600" dirty="0"/>
          </a:p>
          <a:p>
            <a:pPr lvl="1" eaLnBrk="1" hangingPunct="1">
              <a:lnSpc>
                <a:spcPct val="80000"/>
              </a:lnSpc>
              <a:buFont typeface="Wingdings" pitchFamily="2" charset="2"/>
              <a:buNone/>
              <a:defRPr/>
            </a:pPr>
            <a:endParaRPr lang="en-US" sz="1600" dirty="0"/>
          </a:p>
          <a:p>
            <a:pPr eaLnBrk="1" hangingPunct="1">
              <a:lnSpc>
                <a:spcPct val="80000"/>
              </a:lnSpc>
              <a:defRPr/>
            </a:pPr>
            <a:endParaRPr lang="en-US" sz="1800" dirty="0"/>
          </a:p>
          <a:p>
            <a:pPr eaLnBrk="1" hangingPunct="1">
              <a:lnSpc>
                <a:spcPct val="80000"/>
              </a:lnSpc>
              <a:defRPr/>
            </a:pPr>
            <a:endParaRPr lang="en-US" sz="1800" dirty="0"/>
          </a:p>
          <a:p>
            <a:pPr lvl="1" eaLnBrk="1" hangingPunct="1">
              <a:lnSpc>
                <a:spcPct val="80000"/>
              </a:lnSpc>
              <a:buFont typeface="Wingdings" pitchFamily="2" charset="2"/>
              <a:buNone/>
              <a:defRPr/>
            </a:pPr>
            <a:endParaRPr lang="en-US" sz="1600" dirty="0"/>
          </a:p>
          <a:p>
            <a:pPr eaLnBrk="1" hangingPunct="1">
              <a:lnSpc>
                <a:spcPct val="80000"/>
              </a:lnSpc>
              <a:defRPr/>
            </a:pPr>
            <a:endParaRPr lang="en-US" sz="1800" dirty="0"/>
          </a:p>
          <a:p>
            <a:pPr lvl="2" eaLnBrk="1" hangingPunct="1">
              <a:lnSpc>
                <a:spcPct val="80000"/>
              </a:lnSpc>
              <a:buFont typeface="Wingdings" pitchFamily="2" charset="2"/>
              <a:buNone/>
              <a:defRPr/>
            </a:pPr>
            <a:endParaRPr lang="en-US" sz="1400" dirty="0"/>
          </a:p>
          <a:p>
            <a:pPr lvl="2" eaLnBrk="1" hangingPunct="1">
              <a:lnSpc>
                <a:spcPct val="80000"/>
              </a:lnSpc>
              <a:defRPr/>
            </a:pPr>
            <a:endParaRPr lang="en-US" sz="1400" dirty="0"/>
          </a:p>
          <a:p>
            <a:pPr lvl="2" eaLnBrk="1" hangingPunct="1">
              <a:lnSpc>
                <a:spcPct val="80000"/>
              </a:lnSpc>
              <a:buFont typeface="Wingdings" pitchFamily="2" charset="2"/>
              <a:buNone/>
              <a:defRPr/>
            </a:pPr>
            <a:endParaRPr lang="en-US" sz="1400" dirty="0"/>
          </a:p>
          <a:p>
            <a:pPr lvl="1" eaLnBrk="1" hangingPunct="1">
              <a:lnSpc>
                <a:spcPct val="80000"/>
              </a:lnSpc>
              <a:defRPr/>
            </a:pPr>
            <a:endParaRPr lang="en-US" sz="1600" dirty="0"/>
          </a:p>
          <a:p>
            <a:pPr lvl="1" eaLnBrk="1" hangingPunct="1">
              <a:lnSpc>
                <a:spcPct val="80000"/>
              </a:lnSpc>
              <a:defRPr/>
            </a:pPr>
            <a:endParaRPr lang="en-US" sz="1600" dirty="0"/>
          </a:p>
          <a:p>
            <a:pPr eaLnBrk="1" hangingPunct="1">
              <a:lnSpc>
                <a:spcPct val="80000"/>
              </a:lnSpc>
              <a:defRPr/>
            </a:pPr>
            <a:endParaRPr lang="en-US" sz="1000" dirty="0"/>
          </a:p>
          <a:p>
            <a:pPr lvl="2" eaLnBrk="1" hangingPunct="1">
              <a:lnSpc>
                <a:spcPct val="80000"/>
              </a:lnSpc>
              <a:defRPr/>
            </a:pPr>
            <a:endParaRPr lang="en-US" sz="1000" dirty="0"/>
          </a:p>
          <a:p>
            <a:pPr lvl="1" eaLnBrk="1" hangingPunct="1">
              <a:lnSpc>
                <a:spcPct val="80000"/>
              </a:lnSpc>
              <a:defRPr/>
            </a:pPr>
            <a:endParaRPr lang="en-US" sz="1600" dirty="0"/>
          </a:p>
        </p:txBody>
      </p:sp>
      <p:sp>
        <p:nvSpPr>
          <p:cNvPr id="62481" name="Text Box 17"/>
          <p:cNvSpPr txBox="1">
            <a:spLocks noChangeArrowheads="1"/>
          </p:cNvSpPr>
          <p:nvPr/>
        </p:nvSpPr>
        <p:spPr bwMode="auto">
          <a:xfrm>
            <a:off x="4648200" y="5486400"/>
            <a:ext cx="4216026" cy="1077218"/>
          </a:xfrm>
          <a:prstGeom prst="rect">
            <a:avLst/>
          </a:prstGeom>
          <a:solidFill>
            <a:schemeClr val="accent6">
              <a:lumMod val="20000"/>
              <a:lumOff val="80000"/>
              <a:alpha val="72000"/>
            </a:schemeClr>
          </a:solidFill>
          <a:ln w="9525">
            <a:noFill/>
            <a:miter lim="800000"/>
            <a:headEnd/>
            <a:tailEnd/>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1F497D">
                    <a:lumMod val="50000"/>
                  </a:srgbClr>
                </a:solidFill>
                <a:effectLst/>
                <a:uLnTx/>
                <a:uFillTx/>
                <a:latin typeface="Calibri"/>
                <a:ea typeface="+mn-ea"/>
                <a:cs typeface="+mn-cs"/>
              </a:rPr>
              <a:t>Stabilization efforts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1F497D">
                    <a:lumMod val="50000"/>
                  </a:srgbClr>
                </a:solidFill>
                <a:effectLst/>
                <a:uLnTx/>
                <a:uFillTx/>
                <a:latin typeface="Calibri"/>
                <a:ea typeface="+mn-ea"/>
                <a:cs typeface="+mn-cs"/>
              </a:rPr>
              <a:t>will affect water quality</a:t>
            </a:r>
          </a:p>
        </p:txBody>
      </p:sp>
      <p:sp>
        <p:nvSpPr>
          <p:cNvPr id="8" name="TextBox 7"/>
          <p:cNvSpPr txBox="1"/>
          <p:nvPr/>
        </p:nvSpPr>
        <p:spPr>
          <a:xfrm>
            <a:off x="155908" y="6324600"/>
            <a:ext cx="129189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F497D">
                    <a:lumMod val="50000"/>
                  </a:srgbClr>
                </a:solidFill>
                <a:effectLst/>
                <a:uLnTx/>
                <a:uFillTx/>
                <a:latin typeface="Calibri"/>
                <a:ea typeface="+mn-ea"/>
                <a:cs typeface="+mn-cs"/>
              </a:rPr>
              <a:t>Parks Hwy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2481"/>
                                        </p:tgtEl>
                                        <p:attrNameLst>
                                          <p:attrName>style.visibility</p:attrName>
                                        </p:attrNameLst>
                                      </p:cBhvr>
                                      <p:to>
                                        <p:strVal val="visible"/>
                                      </p:to>
                                    </p:set>
                                    <p:anim calcmode="lin" valueType="num">
                                      <p:cBhvr>
                                        <p:cTn id="7" dur="500" fill="hold"/>
                                        <p:tgtEl>
                                          <p:spTgt spid="62481"/>
                                        </p:tgtEl>
                                        <p:attrNameLst>
                                          <p:attrName>ppt_w</p:attrName>
                                        </p:attrNameLst>
                                      </p:cBhvr>
                                      <p:tavLst>
                                        <p:tav tm="0">
                                          <p:val>
                                            <p:fltVal val="0"/>
                                          </p:val>
                                        </p:tav>
                                        <p:tav tm="100000">
                                          <p:val>
                                            <p:strVal val="#ppt_w"/>
                                          </p:val>
                                        </p:tav>
                                      </p:tavLst>
                                    </p:anim>
                                    <p:anim calcmode="lin" valueType="num">
                                      <p:cBhvr>
                                        <p:cTn id="8" dur="500" fill="hold"/>
                                        <p:tgtEl>
                                          <p:spTgt spid="6248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81"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BUFFALO-1\share\pictures\Alaska Sites 2008\KTN RSA\2008 August 27 103.jpg"/>
          <p:cNvPicPr>
            <a:picLocks noChangeAspect="1" noChangeArrowheads="1"/>
          </p:cNvPicPr>
          <p:nvPr/>
        </p:nvPicPr>
        <p:blipFill>
          <a:blip r:embed="rId3" cstate="print"/>
          <a:srcRect/>
          <a:stretch>
            <a:fillRect/>
          </a:stretch>
        </p:blipFill>
        <p:spPr bwMode="auto">
          <a:xfrm>
            <a:off x="0" y="0"/>
            <a:ext cx="9144000" cy="6858000"/>
          </a:xfrm>
          <a:prstGeom prst="rect">
            <a:avLst/>
          </a:prstGeom>
          <a:solidFill>
            <a:srgbClr val="260FCF"/>
          </a:solidFill>
          <a:ln w="9525">
            <a:noFill/>
            <a:miter lim="800000"/>
            <a:headEnd/>
            <a:tailEnd/>
          </a:ln>
          <a:effectLst>
            <a:innerShdw blurRad="114300">
              <a:prstClr val="black"/>
            </a:innerShdw>
          </a:effectLst>
        </p:spPr>
      </p:pic>
      <p:sp>
        <p:nvSpPr>
          <p:cNvPr id="4" name="TextBox 3"/>
          <p:cNvSpPr txBox="1"/>
          <p:nvPr/>
        </p:nvSpPr>
        <p:spPr>
          <a:xfrm>
            <a:off x="762000" y="643740"/>
            <a:ext cx="49530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Aharoni" pitchFamily="2" charset="-79"/>
                <a:ea typeface="+mn-ea"/>
                <a:cs typeface="Aharoni" pitchFamily="2" charset="-79"/>
              </a:rPr>
              <a:t>Phasing/Sequencing</a:t>
            </a:r>
          </a:p>
        </p:txBody>
      </p:sp>
      <p:sp>
        <p:nvSpPr>
          <p:cNvPr id="5" name="Rectangle 4"/>
          <p:cNvSpPr/>
          <p:nvPr/>
        </p:nvSpPr>
        <p:spPr>
          <a:xfrm>
            <a:off x="52387" y="4973952"/>
            <a:ext cx="7720013" cy="1631216"/>
          </a:xfrm>
          <a:prstGeom prst="rect">
            <a:avLst/>
          </a:prstGeom>
          <a:solidFill>
            <a:schemeClr val="tx2">
              <a:lumMod val="50000"/>
            </a:schemeClr>
          </a:solidFill>
          <a:effectLst>
            <a:innerShdw blurRad="139700">
              <a:prstClr val="black"/>
            </a:innerShdw>
          </a:effec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a:ea typeface="+mn-ea"/>
                <a:cs typeface="+mn-cs"/>
              </a:rPr>
              <a:t>Minimum Requirements for Soil Stabilization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A permittee must consider the selection and implementation of control measures and the sequence of project construction as they apply to the project site.</a:t>
            </a:r>
          </a:p>
        </p:txBody>
      </p:sp>
      <p:sp>
        <p:nvSpPr>
          <p:cNvPr id="9" name="TextBox 8"/>
          <p:cNvSpPr txBox="1"/>
          <p:nvPr/>
        </p:nvSpPr>
        <p:spPr>
          <a:xfrm>
            <a:off x="7772400" y="6400800"/>
            <a:ext cx="130099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a:ea typeface="+mn-ea"/>
                <a:cs typeface="+mn-cs"/>
              </a:rPr>
              <a:t>Anchorage</a:t>
            </a:r>
          </a:p>
        </p:txBody>
      </p:sp>
      <p:pic>
        <p:nvPicPr>
          <p:cNvPr id="10" name="Picture 9" descr="DEC Logo 1"/>
          <p:cNvPicPr/>
          <p:nvPr/>
        </p:nvPicPr>
        <p:blipFill>
          <a:blip r:embed="rId4" cstate="print"/>
          <a:srcRect/>
          <a:stretch>
            <a:fillRect/>
          </a:stretch>
        </p:blipFill>
        <p:spPr bwMode="auto">
          <a:xfrm>
            <a:off x="7948613" y="261728"/>
            <a:ext cx="1042987" cy="966787"/>
          </a:xfrm>
          <a:prstGeom prst="rect">
            <a:avLst/>
          </a:prstGeom>
          <a:noFill/>
          <a:ln w="9525">
            <a:noFill/>
            <a:miter lim="800000"/>
            <a:headEnd/>
            <a:tailEnd/>
          </a:ln>
        </p:spPr>
      </p:pic>
      <p:sp>
        <p:nvSpPr>
          <p:cNvPr id="2" name="Title 1">
            <a:extLst>
              <a:ext uri="{FF2B5EF4-FFF2-40B4-BE49-F238E27FC236}">
                <a16:creationId xmlns:a16="http://schemas.microsoft.com/office/drawing/2014/main" id="{4508F6F8-7F32-0167-0DA2-DDA9A7FD225F}"/>
              </a:ext>
            </a:extLst>
          </p:cNvPr>
          <p:cNvSpPr txBox="1">
            <a:spLocks/>
          </p:cNvSpPr>
          <p:nvPr/>
        </p:nvSpPr>
        <p:spPr>
          <a:xfrm>
            <a:off x="6096000" y="1524000"/>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4.5.1</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28</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UFFALO-1\share\pictures\Bragaw Interchange\Kris Eagle, NP 040.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115716" name="Rectangle 2"/>
          <p:cNvSpPr>
            <a:spLocks noChangeArrowheads="1"/>
          </p:cNvSpPr>
          <p:nvPr/>
        </p:nvSpPr>
        <p:spPr bwMode="auto">
          <a:xfrm>
            <a:off x="583407" y="317428"/>
            <a:ext cx="6781800" cy="707886"/>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Calibri"/>
                <a:ea typeface="+mn-ea"/>
                <a:cs typeface="+mn-cs"/>
              </a:rPr>
              <a:t>Erosion Control &amp; Stabilization: </a:t>
            </a:r>
          </a:p>
        </p:txBody>
      </p:sp>
      <p:sp>
        <p:nvSpPr>
          <p:cNvPr id="9" name="Rectangle 8"/>
          <p:cNvSpPr/>
          <p:nvPr/>
        </p:nvSpPr>
        <p:spPr>
          <a:xfrm>
            <a:off x="0" y="4180344"/>
            <a:ext cx="9177129" cy="2677656"/>
          </a:xfrm>
          <a:prstGeom prst="rect">
            <a:avLst/>
          </a:prstGeom>
          <a:solidFill>
            <a:schemeClr val="tx1">
              <a:alpha val="32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i="0" u="none" strike="noStrike" kern="1200" cap="none" spc="0" normalizeH="0" baseline="0" noProof="0" dirty="0">
                <a:ln>
                  <a:noFill/>
                </a:ln>
                <a:solidFill>
                  <a:prstClr val="black"/>
                </a:solidFill>
                <a:effectLst/>
                <a:uLnTx/>
                <a:uFillTx/>
                <a:latin typeface="Calibri"/>
                <a:ea typeface="+mn-ea"/>
                <a:cs typeface="+mn-cs"/>
              </a:rPr>
              <a:t>Deadline to Initiate Stabilization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i="0" u="none" strike="noStrike" kern="1200" cap="none" spc="0" normalizeH="0" baseline="0" noProof="0" dirty="0">
                <a:ln>
                  <a:noFill/>
                </a:ln>
                <a:solidFill>
                  <a:prstClr val="black"/>
                </a:solidFill>
                <a:effectLst/>
                <a:uLnTx/>
                <a:uFillTx/>
                <a:latin typeface="Calibri"/>
                <a:ea typeface="+mn-ea"/>
                <a:cs typeface="+mn-cs"/>
              </a:rPr>
              <a:t>Stabilization of disturbed areas must be initiated immediately whenever any clearing, grading, excavating, or other soil disturbing activities have permanently ceased on any portion of the site or temporarily ceased on any portion of the site</a:t>
            </a:r>
            <a:r>
              <a:rPr lang="en-US" sz="2800" dirty="0">
                <a:solidFill>
                  <a:prstClr val="black"/>
                </a:solidFill>
                <a:latin typeface="Calibri"/>
              </a:rPr>
              <a:t> and will not resume for a period exceeding:</a:t>
            </a:r>
            <a:endParaRPr kumimoji="0" lang="en-US" sz="280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extBox 7"/>
          <p:cNvSpPr txBox="1"/>
          <p:nvPr/>
        </p:nvSpPr>
        <p:spPr>
          <a:xfrm>
            <a:off x="7772400" y="6400800"/>
            <a:ext cx="130099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Anchorage</a:t>
            </a:r>
          </a:p>
        </p:txBody>
      </p:sp>
      <p:pic>
        <p:nvPicPr>
          <p:cNvPr id="10" name="Picture 9" descr="DEC Logo 1"/>
          <p:cNvPicPr/>
          <p:nvPr/>
        </p:nvPicPr>
        <p:blipFill>
          <a:blip r:embed="rId3" cstate="print"/>
          <a:srcRect/>
          <a:stretch>
            <a:fillRect/>
          </a:stretch>
        </p:blipFill>
        <p:spPr bwMode="auto">
          <a:xfrm>
            <a:off x="7948613" y="261728"/>
            <a:ext cx="1042987" cy="966787"/>
          </a:xfrm>
          <a:prstGeom prst="rect">
            <a:avLst/>
          </a:prstGeom>
          <a:noFill/>
          <a:ln w="9525">
            <a:noFill/>
            <a:miter lim="800000"/>
            <a:headEnd/>
            <a:tailEnd/>
          </a:ln>
        </p:spPr>
      </p:pic>
      <p:sp>
        <p:nvSpPr>
          <p:cNvPr id="2" name="Title 1">
            <a:extLst>
              <a:ext uri="{FF2B5EF4-FFF2-40B4-BE49-F238E27FC236}">
                <a16:creationId xmlns:a16="http://schemas.microsoft.com/office/drawing/2014/main" id="{43994E28-6A42-A5E4-7819-0DD363D6A3E9}"/>
              </a:ext>
            </a:extLst>
          </p:cNvPr>
          <p:cNvSpPr txBox="1">
            <a:spLocks/>
          </p:cNvSpPr>
          <p:nvPr/>
        </p:nvSpPr>
        <p:spPr>
          <a:xfrm>
            <a:off x="6096000" y="1490243"/>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4.5.1</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28</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C:\Users\alex\Pictures\best\P8090019.JPG"/>
          <p:cNvPicPr>
            <a:picLocks noChangeAspect="1" noChangeArrowheads="1"/>
          </p:cNvPicPr>
          <p:nvPr/>
        </p:nvPicPr>
        <p:blipFill>
          <a:blip r:embed="rId2" cstate="email">
            <a:lum bright="-8000" contrast="8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3" name="TextBox 2"/>
          <p:cNvSpPr txBox="1"/>
          <p:nvPr/>
        </p:nvSpPr>
        <p:spPr>
          <a:xfrm>
            <a:off x="126715" y="76200"/>
            <a:ext cx="5131085"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libri"/>
                <a:ea typeface="+mn-ea"/>
                <a:cs typeface="+mn-cs"/>
              </a:rPr>
              <a:t>Initiate Stabilization</a:t>
            </a:r>
          </a:p>
        </p:txBody>
      </p:sp>
      <p:sp>
        <p:nvSpPr>
          <p:cNvPr id="4" name="TextBox 3"/>
          <p:cNvSpPr txBox="1"/>
          <p:nvPr/>
        </p:nvSpPr>
        <p:spPr>
          <a:xfrm>
            <a:off x="121493" y="838200"/>
            <a:ext cx="5122236" cy="707886"/>
          </a:xfrm>
          <a:prstGeom prst="rect">
            <a:avLst/>
          </a:prstGeom>
          <a:solidFill>
            <a:schemeClr val="tx1">
              <a:alpha val="5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n-ea"/>
                <a:cs typeface="+mn-cs"/>
              </a:rPr>
              <a:t>Initiated Immediately….</a:t>
            </a:r>
          </a:p>
        </p:txBody>
      </p:sp>
      <p:sp>
        <p:nvSpPr>
          <p:cNvPr id="5" name="TextBox 4"/>
          <p:cNvSpPr txBox="1"/>
          <p:nvPr/>
        </p:nvSpPr>
        <p:spPr>
          <a:xfrm>
            <a:off x="20053" y="5276308"/>
            <a:ext cx="6533147" cy="1569660"/>
          </a:xfrm>
          <a:prstGeom prst="rect">
            <a:avLst/>
          </a:prstGeom>
          <a:solidFill>
            <a:schemeClr val="tx1">
              <a:alpha val="5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a:ea typeface="+mn-ea"/>
                <a:cs typeface="+mn-cs"/>
              </a:rPr>
              <a:t>Where  mean annual precipitation is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a:ea typeface="+mn-ea"/>
                <a:cs typeface="+mn-cs"/>
              </a:rPr>
              <a:t>&gt;40 inches within 7 days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a:ea typeface="+mn-ea"/>
                <a:cs typeface="+mn-cs"/>
              </a:rPr>
              <a:t>&lt;40 inches within 14 days</a:t>
            </a:r>
          </a:p>
        </p:txBody>
      </p:sp>
      <p:sp>
        <p:nvSpPr>
          <p:cNvPr id="2" name="Title 1">
            <a:extLst>
              <a:ext uri="{FF2B5EF4-FFF2-40B4-BE49-F238E27FC236}">
                <a16:creationId xmlns:a16="http://schemas.microsoft.com/office/drawing/2014/main" id="{7DA997AF-759E-DBCA-591D-D57FF8A33076}"/>
              </a:ext>
            </a:extLst>
          </p:cNvPr>
          <p:cNvSpPr txBox="1">
            <a:spLocks/>
          </p:cNvSpPr>
          <p:nvPr/>
        </p:nvSpPr>
        <p:spPr>
          <a:xfrm>
            <a:off x="6019800" y="689384"/>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4.5.1</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28</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533400"/>
            <a:ext cx="9144000" cy="5462020"/>
          </a:xfrm>
          <a:prstGeom prst="rect">
            <a:avLst/>
          </a:prstGeom>
          <a:noFill/>
          <a:ln w="9525">
            <a:noFill/>
            <a:miter lim="800000"/>
            <a:headEnd/>
            <a:tailEnd/>
          </a:ln>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7000" contrast="5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a:effectLst>
            <a:innerShdw blurRad="114300">
              <a:prstClr val="black"/>
            </a:innerShdw>
          </a:effectLst>
        </p:spPr>
      </p:pic>
      <p:sp>
        <p:nvSpPr>
          <p:cNvPr id="3" name="Title 3"/>
          <p:cNvSpPr txBox="1">
            <a:spLocks/>
          </p:cNvSpPr>
          <p:nvPr/>
        </p:nvSpPr>
        <p:spPr>
          <a:xfrm>
            <a:off x="387626" y="1622228"/>
            <a:ext cx="7696200" cy="1006475"/>
          </a:xfrm>
          <a:prstGeom prst="rect">
            <a:avLst/>
          </a:prstGeom>
        </p:spPr>
        <p:txBody>
          <a:bodyP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j-ea"/>
                <a:cs typeface="+mj-cs"/>
              </a:rPr>
              <a:t>Deadline to Complete Temporary Stabilization Activities </a:t>
            </a:r>
            <a:endParaRPr kumimoji="0" lang="en-US"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j-ea"/>
              <a:cs typeface="+mj-cs"/>
            </a:endParaRPr>
          </a:p>
        </p:txBody>
      </p:sp>
      <p:sp>
        <p:nvSpPr>
          <p:cNvPr id="2" name="TextBox 1"/>
          <p:cNvSpPr txBox="1"/>
          <p:nvPr/>
        </p:nvSpPr>
        <p:spPr>
          <a:xfrm>
            <a:off x="387626" y="3068381"/>
            <a:ext cx="8534400" cy="3451201"/>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The following are required to be completed as soon as practicable, but no later than 14 calendar days after initiation of soil stabilization measures</a:t>
            </a:r>
            <a:r>
              <a:rPr lang="en-US" sz="2800" dirty="0">
                <a:solidFill>
                  <a:prstClr val="white"/>
                </a:solidFill>
                <a:latin typeface="Calibri"/>
              </a:rPr>
              <a:t> for:</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Vegetative stabilization, all activities necessary to initially seed or plant the area to be stabilized; and/or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Non-vegetative stabilization, the installation or application of all such non-vegetative measures to meet the definition of temporary stabilization.</a:t>
            </a:r>
          </a:p>
        </p:txBody>
      </p:sp>
      <p:sp>
        <p:nvSpPr>
          <p:cNvPr id="5" name="TextBox 4"/>
          <p:cNvSpPr txBox="1"/>
          <p:nvPr/>
        </p:nvSpPr>
        <p:spPr>
          <a:xfrm>
            <a:off x="76200" y="164783"/>
            <a:ext cx="1542691" cy="646331"/>
          </a:xfrm>
          <a:prstGeom prst="rect">
            <a:avLst/>
          </a:prstGeom>
          <a:solidFill>
            <a:srgbClr val="396822">
              <a:alpha val="58000"/>
            </a:srgb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Parks Highway Broad Pass</a:t>
            </a:r>
          </a:p>
        </p:txBody>
      </p:sp>
      <p:sp>
        <p:nvSpPr>
          <p:cNvPr id="7" name="Title 1">
            <a:extLst>
              <a:ext uri="{FF2B5EF4-FFF2-40B4-BE49-F238E27FC236}">
                <a16:creationId xmlns:a16="http://schemas.microsoft.com/office/drawing/2014/main" id="{132208FC-F813-5B5C-F3E2-4FF344624E3F}"/>
              </a:ext>
            </a:extLst>
          </p:cNvPr>
          <p:cNvSpPr txBox="1">
            <a:spLocks/>
          </p:cNvSpPr>
          <p:nvPr/>
        </p:nvSpPr>
        <p:spPr>
          <a:xfrm>
            <a:off x="6178826" y="315227"/>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4.5.1.2</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29</a:t>
            </a:r>
            <a:endParaRPr kumimoji="0" lang="en-US" sz="1800" b="0" i="0" u="none" strike="noStrike" kern="1200" cap="none" spc="0" normalizeH="0" baseline="0" noProof="0" dirty="0">
              <a:ln>
                <a:noFill/>
              </a:ln>
              <a:effectLst/>
              <a:uLnTx/>
              <a:uFillTx/>
              <a:latin typeface="Calibri"/>
              <a:ea typeface="+mj-ea"/>
              <a:cs typeface="+mj-cs"/>
            </a:endParaRPr>
          </a:p>
        </p:txBody>
      </p:sp>
    </p:spTree>
    <p:extLst>
      <p:ext uri="{BB962C8B-B14F-4D97-AF65-F5344CB8AC3E}">
        <p14:creationId xmlns:p14="http://schemas.microsoft.com/office/powerpoint/2010/main" val="110544760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B46EA2B-BFDD-4B9B-B58C-A893087F566B}"/>
              </a:ext>
            </a:extLst>
          </p:cNvPr>
          <p:cNvPicPr>
            <a:picLocks noChangeAspect="1"/>
          </p:cNvPicPr>
          <p:nvPr/>
        </p:nvPicPr>
        <p:blipFill rotWithShape="1">
          <a:blip r:embed="rId2"/>
          <a:srcRect l="11378"/>
          <a:stretch/>
        </p:blipFill>
        <p:spPr>
          <a:xfrm>
            <a:off x="-1" y="0"/>
            <a:ext cx="9144001" cy="6858000"/>
          </a:xfrm>
          <a:prstGeom prst="rect">
            <a:avLst/>
          </a:prstGeom>
          <a:effectLst>
            <a:innerShdw blurRad="114300">
              <a:prstClr val="black"/>
            </a:innerShdw>
          </a:effectLst>
        </p:spPr>
      </p:pic>
      <p:sp>
        <p:nvSpPr>
          <p:cNvPr id="2" name="Content Placeholder 2"/>
          <p:cNvSpPr txBox="1">
            <a:spLocks/>
          </p:cNvSpPr>
          <p:nvPr/>
        </p:nvSpPr>
        <p:spPr>
          <a:xfrm>
            <a:off x="194481" y="3200401"/>
            <a:ext cx="8686800" cy="3657600"/>
          </a:xfrm>
          <a:prstGeom prst="rect">
            <a:avLst/>
          </a:prstGeom>
          <a:solidFill>
            <a:schemeClr val="tx1">
              <a:lumMod val="75000"/>
              <a:alpha val="48000"/>
            </a:schemeClr>
          </a:solidFill>
        </p:spPr>
        <p:txBody>
          <a:bodyPr>
            <a:normAutofit fontScale="5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The permittee must within 7 calendar days of initiating final stabilization complete or continue maintenance for the following on any portion of the site that has reached final grading and for areas where clearing, grading, excavating, or other earth disturbing activities have permanently ceased:</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4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All soil conditioning, seeding, watering, mulching, and any other required activities for the establishment of vegetative cover;</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4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The installation or application of all such measures for vegetative cover; and/or</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4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The placement of non-vegetative final stabilization measures.</a:t>
            </a:r>
          </a:p>
        </p:txBody>
      </p:sp>
      <p:sp>
        <p:nvSpPr>
          <p:cNvPr id="3" name="Title 1"/>
          <p:cNvSpPr txBox="1">
            <a:spLocks/>
          </p:cNvSpPr>
          <p:nvPr/>
        </p:nvSpPr>
        <p:spPr>
          <a:xfrm>
            <a:off x="228600" y="158111"/>
            <a:ext cx="5254487" cy="143786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j-ea"/>
                <a:cs typeface="+mj-cs"/>
              </a:rPr>
              <a:t>Deadline to Complete Final Stabilization</a:t>
            </a:r>
            <a:endParaRPr kumimoji="0" lang="en-US"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j-ea"/>
              <a:cs typeface="+mj-cs"/>
            </a:endParaRPr>
          </a:p>
        </p:txBody>
      </p:sp>
      <p:sp>
        <p:nvSpPr>
          <p:cNvPr id="4" name="Title 1">
            <a:extLst>
              <a:ext uri="{FF2B5EF4-FFF2-40B4-BE49-F238E27FC236}">
                <a16:creationId xmlns:a16="http://schemas.microsoft.com/office/drawing/2014/main" id="{A8EBB722-CAA3-23E9-E082-00DD9FBA2D6A}"/>
              </a:ext>
            </a:extLst>
          </p:cNvPr>
          <p:cNvSpPr txBox="1">
            <a:spLocks/>
          </p:cNvSpPr>
          <p:nvPr/>
        </p:nvSpPr>
        <p:spPr>
          <a:xfrm>
            <a:off x="5941943" y="659229"/>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4.5.1</a:t>
            </a:r>
            <a:r>
              <a:rPr kumimoji="0" lang="en-US" sz="1800" b="0" i="0" u="none" strike="noStrike" kern="1200" cap="none" spc="0" normalizeH="0" baseline="0" noProof="0" dirty="0">
                <a:ln>
                  <a:noFill/>
                </a:ln>
                <a:effectLst/>
                <a:uLnTx/>
                <a:uFillTx/>
                <a:latin typeface="Calibri"/>
                <a:ea typeface="+mj-ea"/>
                <a:cs typeface="+mj-cs"/>
              </a:rPr>
              <a:t> .5 Pg. 30</a:t>
            </a:r>
          </a:p>
        </p:txBody>
      </p:sp>
    </p:spTree>
    <p:extLst>
      <p:ext uri="{BB962C8B-B14F-4D97-AF65-F5344CB8AC3E}">
        <p14:creationId xmlns:p14="http://schemas.microsoft.com/office/powerpoint/2010/main" val="42491511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75"/>
            <a:ext cx="9144000" cy="6858000"/>
          </a:xfrm>
          <a:prstGeom prst="rect">
            <a:avLst/>
          </a:prstGeom>
        </p:spPr>
      </p:pic>
      <p:sp>
        <p:nvSpPr>
          <p:cNvPr id="6" name="TextBox 5"/>
          <p:cNvSpPr txBox="1"/>
          <p:nvPr/>
        </p:nvSpPr>
        <p:spPr>
          <a:xfrm>
            <a:off x="7689011" y="6262292"/>
            <a:ext cx="14478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Anchorage</a:t>
            </a:r>
          </a:p>
        </p:txBody>
      </p:sp>
    </p:spTree>
    <p:extLst>
      <p:ext uri="{BB962C8B-B14F-4D97-AF65-F5344CB8AC3E}">
        <p14:creationId xmlns:p14="http://schemas.microsoft.com/office/powerpoint/2010/main" val="377289849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AE9EB5-50BB-40AF-BDAB-E3B225D464D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0557223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3938B91-7EEC-468C-B350-4E8818B76C7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315551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F8D626C-8B72-4B62-B655-DF4E2F4C1768}"/>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8000" contrast="6000"/>
                    </a14:imgEffect>
                  </a14:imgLayer>
                </a14:imgProps>
              </a:ext>
            </a:extLst>
          </a:blip>
          <a:srcRect r="10744"/>
          <a:stretch/>
        </p:blipFill>
        <p:spPr>
          <a:xfrm>
            <a:off x="0" y="0"/>
            <a:ext cx="9144000" cy="6858000"/>
          </a:xfrm>
          <a:prstGeom prst="rect">
            <a:avLst/>
          </a:prstGeom>
          <a:effectLst>
            <a:innerShdw blurRad="114300">
              <a:prstClr val="black"/>
            </a:innerShdw>
          </a:effectLst>
        </p:spPr>
      </p:pic>
      <p:sp>
        <p:nvSpPr>
          <p:cNvPr id="3" name="Title 1">
            <a:extLst>
              <a:ext uri="{FF2B5EF4-FFF2-40B4-BE49-F238E27FC236}">
                <a16:creationId xmlns:a16="http://schemas.microsoft.com/office/drawing/2014/main" id="{F4632621-9613-4CF0-AAC8-D50B4D6D84D3}"/>
              </a:ext>
            </a:extLst>
          </p:cNvPr>
          <p:cNvSpPr txBox="1">
            <a:spLocks/>
          </p:cNvSpPr>
          <p:nvPr/>
        </p:nvSpPr>
        <p:spPr>
          <a:xfrm>
            <a:off x="135835" y="364474"/>
            <a:ext cx="6553200" cy="12954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a:ea typeface="+mj-ea"/>
                <a:cs typeface="+mj-cs"/>
              </a:rPr>
              <a:t>Stabilization Requirements for Terminating Permit Authorization  </a:t>
            </a:r>
            <a:endParaRPr kumimoji="0" lang="en-US" sz="3600" b="1" i="0" u="none" strike="noStrike" kern="1200" cap="none" spc="0" normalizeH="0" baseline="0" noProof="0" dirty="0">
              <a:ln>
                <a:noFill/>
              </a:ln>
              <a:solidFill>
                <a:prstClr val="black"/>
              </a:solidFill>
              <a:effectLst/>
              <a:uLnTx/>
              <a:uFillTx/>
              <a:latin typeface="Calibri"/>
              <a:ea typeface="+mj-ea"/>
              <a:cs typeface="+mj-cs"/>
            </a:endParaRPr>
          </a:p>
        </p:txBody>
      </p:sp>
      <p:sp>
        <p:nvSpPr>
          <p:cNvPr id="5" name="Content Placeholder 2">
            <a:extLst>
              <a:ext uri="{FF2B5EF4-FFF2-40B4-BE49-F238E27FC236}">
                <a16:creationId xmlns:a16="http://schemas.microsoft.com/office/drawing/2014/main" id="{38DC557B-6858-4011-81D0-35B729075AD7}"/>
              </a:ext>
            </a:extLst>
          </p:cNvPr>
          <p:cNvSpPr txBox="1">
            <a:spLocks/>
          </p:cNvSpPr>
          <p:nvPr/>
        </p:nvSpPr>
        <p:spPr>
          <a:xfrm>
            <a:off x="266700" y="3962400"/>
            <a:ext cx="8610600" cy="20574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To terminate authorization under this permit, final stabilization must be achieved on all portions of the site for which a permittee is responsible and all ground disturbing  construction activity or use of related support activities must be completed.</a:t>
            </a:r>
          </a:p>
        </p:txBody>
      </p:sp>
      <p:sp>
        <p:nvSpPr>
          <p:cNvPr id="6" name="Title 1">
            <a:extLst>
              <a:ext uri="{FF2B5EF4-FFF2-40B4-BE49-F238E27FC236}">
                <a16:creationId xmlns:a16="http://schemas.microsoft.com/office/drawing/2014/main" id="{A473B346-972C-D824-C741-54BB38CB66B5}"/>
              </a:ext>
            </a:extLst>
          </p:cNvPr>
          <p:cNvSpPr txBox="1">
            <a:spLocks/>
          </p:cNvSpPr>
          <p:nvPr/>
        </p:nvSpPr>
        <p:spPr>
          <a:xfrm>
            <a:off x="6248400" y="475924"/>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4.5.2</a:t>
            </a:r>
            <a:r>
              <a:rPr kumimoji="0" lang="en-US" sz="1800" b="0" i="0" u="none" strike="noStrike" kern="1200" cap="none" spc="0" normalizeH="0" baseline="0" noProof="0" dirty="0">
                <a:ln>
                  <a:noFill/>
                </a:ln>
                <a:effectLst/>
                <a:uLnTx/>
                <a:uFillTx/>
                <a:latin typeface="Calibri"/>
                <a:ea typeface="+mj-ea"/>
                <a:cs typeface="+mj-cs"/>
              </a:rPr>
              <a:t> Pg. 30</a:t>
            </a:r>
          </a:p>
        </p:txBody>
      </p:sp>
    </p:spTree>
    <p:extLst>
      <p:ext uri="{BB962C8B-B14F-4D97-AF65-F5344CB8AC3E}">
        <p14:creationId xmlns:p14="http://schemas.microsoft.com/office/powerpoint/2010/main" val="403101203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5" descr="\\BUFFALO-1\share\pictures\From Airplanes\2-08 055.JPG"/>
          <p:cNvPicPr>
            <a:picLocks noChangeAspect="1" noChangeArrowheads="1"/>
          </p:cNvPicPr>
          <p:nvPr/>
        </p:nvPicPr>
        <p:blipFill>
          <a:blip r:embed="rId2" cstate="email">
            <a:lum bright="-29000" contrast="8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6" name="Rectangle 5"/>
          <p:cNvSpPr/>
          <p:nvPr/>
        </p:nvSpPr>
        <p:spPr>
          <a:xfrm>
            <a:off x="114300" y="2118076"/>
            <a:ext cx="8915400" cy="4031873"/>
          </a:xfrm>
          <a:prstGeom prst="rect">
            <a:avLst/>
          </a:prstGeom>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Winter Shutdown</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The permittee </a:t>
            </a:r>
            <a:r>
              <a:rPr kumimoji="0" lang="en-US" sz="3600" b="0"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must</a:t>
            </a: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 identify the anticipated            dates of fall freeze-up &amp; spring thaw</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Plan for winter shutdown </a:t>
            </a:r>
            <a:r>
              <a:rPr lang="en-US" sz="3600" dirty="0">
                <a:solidFill>
                  <a:prstClr val="white"/>
                </a:solidFill>
                <a:effectLst>
                  <a:outerShdw blurRad="38100" dist="38100" dir="2700000" algn="tl">
                    <a:srgbClr val="000000">
                      <a:alpha val="43137"/>
                    </a:srgbClr>
                  </a:outerShdw>
                </a:effectLst>
                <a:latin typeface="Calibri"/>
              </a:rPr>
              <a:t>and properly install BMPs.</a:t>
            </a:r>
            <a:endPar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Frozen ground is </a:t>
            </a:r>
            <a:r>
              <a:rPr kumimoji="0" lang="en-US" sz="4000" b="0" i="0" u="sng"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not</a:t>
            </a: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 considered stabilization. </a:t>
            </a:r>
          </a:p>
        </p:txBody>
      </p:sp>
      <p:sp>
        <p:nvSpPr>
          <p:cNvPr id="8" name="TextBox 7"/>
          <p:cNvSpPr txBox="1"/>
          <p:nvPr/>
        </p:nvSpPr>
        <p:spPr>
          <a:xfrm>
            <a:off x="8011574" y="6400800"/>
            <a:ext cx="113242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Cook Inlet</a:t>
            </a:r>
          </a:p>
        </p:txBody>
      </p:sp>
      <p:pic>
        <p:nvPicPr>
          <p:cNvPr id="9" name="Picture 8" descr="DEC Logo 1"/>
          <p:cNvPicPr/>
          <p:nvPr/>
        </p:nvPicPr>
        <p:blipFill>
          <a:blip r:embed="rId3" cstate="print"/>
          <a:srcRect/>
          <a:stretch>
            <a:fillRect/>
          </a:stretch>
        </p:blipFill>
        <p:spPr bwMode="auto">
          <a:xfrm>
            <a:off x="7948613" y="261728"/>
            <a:ext cx="1042987" cy="966787"/>
          </a:xfrm>
          <a:prstGeom prst="rect">
            <a:avLst/>
          </a:prstGeom>
          <a:noFill/>
          <a:ln w="9525">
            <a:noFill/>
            <a:miter lim="800000"/>
            <a:headEnd/>
            <a:tailEnd/>
          </a:ln>
        </p:spPr>
      </p:pic>
      <p:sp>
        <p:nvSpPr>
          <p:cNvPr id="2" name="Title 1">
            <a:extLst>
              <a:ext uri="{FF2B5EF4-FFF2-40B4-BE49-F238E27FC236}">
                <a16:creationId xmlns:a16="http://schemas.microsoft.com/office/drawing/2014/main" id="{2F657413-3E56-987C-46BD-5AE3BC396C98}"/>
              </a:ext>
            </a:extLst>
          </p:cNvPr>
          <p:cNvSpPr txBox="1">
            <a:spLocks/>
          </p:cNvSpPr>
          <p:nvPr/>
        </p:nvSpPr>
        <p:spPr>
          <a:xfrm>
            <a:off x="4572000" y="724616"/>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4.12.1</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34</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C:\Users\alex\Pictures\best\IMG_5312.jpg"/>
          <p:cNvPicPr>
            <a:picLocks noChangeAspect="1" noChangeArrowheads="1"/>
          </p:cNvPicPr>
          <p:nvPr/>
        </p:nvPicPr>
        <p:blipFill>
          <a:blip r:embed="rId2" cstate="email">
            <a:lum bright="-15000" contrast="4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2" name="Rectangle 1"/>
          <p:cNvSpPr/>
          <p:nvPr/>
        </p:nvSpPr>
        <p:spPr>
          <a:xfrm>
            <a:off x="342900" y="288304"/>
            <a:ext cx="8458200" cy="5693866"/>
          </a:xfrm>
          <a:prstGeom prst="rect">
            <a:avLst/>
          </a:prstGeom>
        </p:spPr>
        <p:txBody>
          <a:bodyPr wrap="square">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A permittee must ensure the following measures are complete prior to fall freeze-up:</a:t>
            </a:r>
          </a:p>
          <a:p>
            <a:pPr marL="914400" marR="0" lvl="1" indent="-4572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Temporary or final stabilization for conveyance channels,</a:t>
            </a:r>
          </a:p>
          <a:p>
            <a:pPr marL="914400" marR="0" lvl="1" indent="-4572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Temporary or final stabilization for disturbed slopes, soils, and stockpiles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Proper installation of control measures in anticipation of spring thaw.</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Where temporary stabilization is precluded by snow cover or frozen ground conditions, prior to the anticipated date Fall Freeze-up</a:t>
            </a:r>
            <a:r>
              <a:rPr kumimoji="0" lang="en-US" sz="2800" b="0" i="0" u="none" strike="noStrike" kern="1200" cap="none" spc="0" normalizeH="0" baseline="0" noProof="0">
                <a:ln>
                  <a:noFill/>
                </a:ln>
                <a:solidFill>
                  <a:prstClr val="white"/>
                </a:solidFill>
                <a:effectLst/>
                <a:uLnTx/>
                <a:uFillTx/>
                <a:latin typeface="Calibri"/>
                <a:ea typeface="+mn-ea"/>
                <a:cs typeface="+mn-cs"/>
              </a:rPr>
              <a:t>, stabilization </a:t>
            </a:r>
            <a:r>
              <a:rPr kumimoji="0" lang="en-US" sz="2800" b="0" i="0" u="none" strike="noStrike" kern="1200" cap="none" spc="0" normalizeH="0" baseline="0" noProof="0" dirty="0">
                <a:ln>
                  <a:noFill/>
                </a:ln>
                <a:solidFill>
                  <a:prstClr val="white"/>
                </a:solidFill>
                <a:effectLst/>
                <a:uLnTx/>
                <a:uFillTx/>
                <a:latin typeface="Calibri"/>
                <a:ea typeface="+mn-ea"/>
                <a:cs typeface="+mn-cs"/>
              </a:rPr>
              <a:t>measures must be initiated as soon as practicable following the actual spring thaw. </a:t>
            </a:r>
          </a:p>
        </p:txBody>
      </p:sp>
      <p:pic>
        <p:nvPicPr>
          <p:cNvPr id="6" name="Picture 5" descr="DEC Logo 1"/>
          <p:cNvPicPr/>
          <p:nvPr/>
        </p:nvPicPr>
        <p:blipFill>
          <a:blip r:embed="rId3" cstate="print"/>
          <a:srcRect/>
          <a:stretch>
            <a:fillRect/>
          </a:stretch>
        </p:blipFill>
        <p:spPr bwMode="auto">
          <a:xfrm>
            <a:off x="7948612" y="5791200"/>
            <a:ext cx="1042987" cy="966787"/>
          </a:xfrm>
          <a:prstGeom prst="rect">
            <a:avLst/>
          </a:prstGeom>
          <a:noFill/>
          <a:ln w="9525">
            <a:noFill/>
            <a:miter lim="800000"/>
            <a:headEnd/>
            <a:tailEnd/>
          </a:ln>
        </p:spPr>
      </p:pic>
      <p:sp>
        <p:nvSpPr>
          <p:cNvPr id="3" name="Title 1">
            <a:extLst>
              <a:ext uri="{FF2B5EF4-FFF2-40B4-BE49-F238E27FC236}">
                <a16:creationId xmlns:a16="http://schemas.microsoft.com/office/drawing/2014/main" id="{CCB7D573-3D94-A030-7E50-6E2D3428BDEF}"/>
              </a:ext>
            </a:extLst>
          </p:cNvPr>
          <p:cNvSpPr txBox="1">
            <a:spLocks/>
          </p:cNvSpPr>
          <p:nvPr/>
        </p:nvSpPr>
        <p:spPr>
          <a:xfrm>
            <a:off x="4572000" y="5900487"/>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4.12.1.1</a:t>
            </a:r>
            <a:r>
              <a:rPr kumimoji="0" lang="en-US" sz="1800" b="0" i="0" u="none" strike="noStrike" kern="1200" cap="none" spc="0" normalizeH="0" baseline="0" noProof="0" dirty="0">
                <a:ln>
                  <a:noFill/>
                </a:ln>
                <a:effectLst/>
                <a:uLnTx/>
                <a:uFillTx/>
                <a:latin typeface="Calibri"/>
                <a:ea typeface="+mj-ea"/>
                <a:cs typeface="+mj-cs"/>
              </a:rPr>
              <a:t> Pg. 34</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4D3B67-4078-DD95-644C-A0B15C55D3C3}"/>
              </a:ext>
            </a:extLst>
          </p:cNvPr>
          <p:cNvSpPr txBox="1"/>
          <p:nvPr/>
        </p:nvSpPr>
        <p:spPr>
          <a:xfrm>
            <a:off x="783772" y="2743200"/>
            <a:ext cx="7424056" cy="523220"/>
          </a:xfrm>
          <a:prstGeom prst="rect">
            <a:avLst/>
          </a:prstGeom>
          <a:noFill/>
        </p:spPr>
        <p:txBody>
          <a:bodyPr wrap="square" lIns="91440" tIns="45720" rIns="91440" bIns="45720" rtlCol="0" anchor="t">
            <a:spAutoFit/>
          </a:bodyPr>
          <a:lstStyle/>
          <a:p>
            <a:r>
              <a:rPr lang="en-US" sz="2800" dirty="0"/>
              <a:t>Insert Video 1 coming out of winter shutdown</a:t>
            </a:r>
          </a:p>
        </p:txBody>
      </p:sp>
    </p:spTree>
    <p:extLst>
      <p:ext uri="{BB962C8B-B14F-4D97-AF65-F5344CB8AC3E}">
        <p14:creationId xmlns:p14="http://schemas.microsoft.com/office/powerpoint/2010/main" val="108447513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4D3B67-4078-DD95-644C-A0B15C55D3C3}"/>
              </a:ext>
            </a:extLst>
          </p:cNvPr>
          <p:cNvSpPr txBox="1"/>
          <p:nvPr/>
        </p:nvSpPr>
        <p:spPr>
          <a:xfrm>
            <a:off x="1524000" y="2743200"/>
            <a:ext cx="6894285" cy="523220"/>
          </a:xfrm>
          <a:prstGeom prst="rect">
            <a:avLst/>
          </a:prstGeom>
          <a:noFill/>
        </p:spPr>
        <p:txBody>
          <a:bodyPr wrap="square" lIns="91440" tIns="45720" rIns="91440" bIns="45720" rtlCol="0" anchor="t">
            <a:spAutoFit/>
          </a:bodyPr>
          <a:lstStyle/>
          <a:p>
            <a:r>
              <a:rPr lang="en-US" sz="2800" dirty="0"/>
              <a:t>Insert Video Going into winter shutdown</a:t>
            </a:r>
          </a:p>
        </p:txBody>
      </p:sp>
    </p:spTree>
    <p:extLst>
      <p:ext uri="{BB962C8B-B14F-4D97-AF65-F5344CB8AC3E}">
        <p14:creationId xmlns:p14="http://schemas.microsoft.com/office/powerpoint/2010/main" val="329695018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2" name="Rectangle 2"/>
          <p:cNvSpPr>
            <a:spLocks noGrp="1" noChangeArrowheads="1"/>
          </p:cNvSpPr>
          <p:nvPr>
            <p:ph type="title"/>
          </p:nvPr>
        </p:nvSpPr>
        <p:spPr>
          <a:xfrm>
            <a:off x="457200" y="0"/>
            <a:ext cx="8229600" cy="1371600"/>
          </a:xfrm>
        </p:spPr>
        <p:txBody>
          <a:bodyPr/>
          <a:lstStyle/>
          <a:p>
            <a:pPr eaLnBrk="1" hangingPunct="1">
              <a:defRPr/>
            </a:pPr>
            <a:r>
              <a:rPr lang="en-US" sz="4000" b="1" dirty="0"/>
              <a:t>Stabilize Soils With Hay/Straw Mulch</a:t>
            </a:r>
          </a:p>
        </p:txBody>
      </p:sp>
      <p:sp>
        <p:nvSpPr>
          <p:cNvPr id="460803" name="Rectangle 3"/>
          <p:cNvSpPr>
            <a:spLocks noGrp="1" noChangeArrowheads="1"/>
          </p:cNvSpPr>
          <p:nvPr>
            <p:ph type="body" sz="half" idx="1"/>
          </p:nvPr>
        </p:nvSpPr>
        <p:spPr>
          <a:xfrm>
            <a:off x="381000" y="1752600"/>
            <a:ext cx="4038600" cy="4114800"/>
          </a:xfrm>
        </p:spPr>
        <p:txBody>
          <a:bodyPr>
            <a:normAutofit/>
          </a:bodyPr>
          <a:lstStyle/>
          <a:p>
            <a:pPr eaLnBrk="1" hangingPunct="1">
              <a:buFont typeface="Wingdings" pitchFamily="2" charset="2"/>
              <a:buNone/>
              <a:defRPr/>
            </a:pPr>
            <a:r>
              <a:rPr lang="en-US" b="1" dirty="0"/>
              <a:t>   Hay/Straw Mulch Erosion Reduction</a:t>
            </a:r>
          </a:p>
        </p:txBody>
      </p:sp>
      <p:graphicFrame>
        <p:nvGraphicFramePr>
          <p:cNvPr id="460854" name="Group 54"/>
          <p:cNvGraphicFramePr>
            <a:graphicFrameLocks noGrp="1"/>
          </p:cNvGraphicFramePr>
          <p:nvPr>
            <p:ph sz="quarter" idx="3"/>
          </p:nvPr>
        </p:nvGraphicFramePr>
        <p:xfrm>
          <a:off x="457200" y="3168650"/>
          <a:ext cx="3657600" cy="2834640"/>
        </p:xfrm>
        <a:graphic>
          <a:graphicData uri="http://schemas.openxmlformats.org/drawingml/2006/table">
            <a:tbl>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tblGrid>
              <a:tr h="9445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1" i="0" u="none" strike="noStrike" cap="none" normalizeH="0" baseline="0" dirty="0">
                          <a:ln>
                            <a:noFill/>
                          </a:ln>
                          <a:solidFill>
                            <a:schemeClr val="tx1"/>
                          </a:solidFill>
                          <a:effectLst>
                            <a:outerShdw blurRad="38100" dist="38100" dir="2700000" algn="tl">
                              <a:srgbClr val="000000"/>
                            </a:outerShdw>
                          </a:effectLst>
                          <a:latin typeface="Tahoma" pitchFamily="34" charset="0"/>
                        </a:rPr>
                        <a:t>½ Ton Per Acre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dirty="0">
                          <a:ln>
                            <a:noFill/>
                          </a:ln>
                          <a:solidFill>
                            <a:schemeClr val="tx1"/>
                          </a:solidFill>
                          <a:effectLst>
                            <a:outerShdw blurRad="38100" dist="38100" dir="2700000" algn="tl">
                              <a:srgbClr val="000000"/>
                            </a:outerShdw>
                          </a:effectLst>
                          <a:latin typeface="Tahoma" pitchFamily="34" charset="0"/>
                        </a:rPr>
                        <a:t>   </a:t>
                      </a:r>
                      <a:r>
                        <a:rPr kumimoji="0" lang="en-US" sz="3200" b="1" i="0" u="none" strike="noStrike" cap="none" normalizeH="0" baseline="0" dirty="0">
                          <a:ln>
                            <a:noFill/>
                          </a:ln>
                          <a:solidFill>
                            <a:schemeClr val="tx1"/>
                          </a:solidFill>
                          <a:effectLst>
                            <a:outerShdw blurRad="38100" dist="38100" dir="2700000" algn="tl">
                              <a:srgbClr val="000000"/>
                            </a:outerShdw>
                          </a:effectLst>
                          <a:latin typeface="Tahoma" pitchFamily="34" charset="0"/>
                        </a:rPr>
                        <a:t>75%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9445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1" i="0" u="none" strike="noStrike" cap="none" normalizeH="0" baseline="0" dirty="0">
                          <a:ln>
                            <a:noFill/>
                          </a:ln>
                          <a:solidFill>
                            <a:schemeClr val="tx1"/>
                          </a:solidFill>
                          <a:effectLst>
                            <a:outerShdw blurRad="38100" dist="38100" dir="2700000" algn="tl">
                              <a:srgbClr val="000000"/>
                            </a:outerShdw>
                          </a:effectLst>
                          <a:latin typeface="Tahoma" pitchFamily="34" charset="0"/>
                        </a:rPr>
                        <a:t>1 Ton Per Acre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dirty="0">
                          <a:ln>
                            <a:noFill/>
                          </a:ln>
                          <a:solidFill>
                            <a:schemeClr val="tx1"/>
                          </a:solidFill>
                          <a:effectLst>
                            <a:outerShdw blurRad="38100" dist="38100" dir="2700000" algn="tl">
                              <a:srgbClr val="000000"/>
                            </a:outerShdw>
                          </a:effectLst>
                          <a:latin typeface="Tahoma" pitchFamily="34" charset="0"/>
                        </a:rPr>
                        <a:t>   </a:t>
                      </a:r>
                      <a:r>
                        <a:rPr kumimoji="0" lang="en-US" sz="3200" b="1" i="0" u="none" strike="noStrike" cap="none" normalizeH="0" baseline="0" dirty="0">
                          <a:ln>
                            <a:noFill/>
                          </a:ln>
                          <a:solidFill>
                            <a:schemeClr val="tx1"/>
                          </a:solidFill>
                          <a:effectLst>
                            <a:outerShdw blurRad="38100" dist="38100" dir="2700000" algn="tl">
                              <a:srgbClr val="000000"/>
                            </a:outerShdw>
                          </a:effectLst>
                          <a:latin typeface="Tahoma" pitchFamily="34" charset="0"/>
                        </a:rPr>
                        <a:t>87%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445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1" i="0" u="none" strike="noStrike" cap="none" normalizeH="0" baseline="0" dirty="0">
                          <a:ln>
                            <a:noFill/>
                          </a:ln>
                          <a:solidFill>
                            <a:schemeClr val="tx1"/>
                          </a:solidFill>
                          <a:effectLst>
                            <a:outerShdw blurRad="38100" dist="38100" dir="2700000" algn="tl">
                              <a:srgbClr val="000000"/>
                            </a:outerShdw>
                          </a:effectLst>
                          <a:latin typeface="Tahoma" pitchFamily="34" charset="0"/>
                        </a:rPr>
                        <a:t>4.5 Tons Per Acre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dirty="0">
                          <a:ln>
                            <a:noFill/>
                          </a:ln>
                          <a:solidFill>
                            <a:schemeClr val="tx1"/>
                          </a:solidFill>
                          <a:effectLst>
                            <a:outerShdw blurRad="38100" dist="38100" dir="2700000" algn="tl">
                              <a:srgbClr val="000000"/>
                            </a:outerShdw>
                          </a:effectLst>
                          <a:latin typeface="Tahoma" pitchFamily="34" charset="0"/>
                        </a:rPr>
                        <a:t>   </a:t>
                      </a:r>
                      <a:r>
                        <a:rPr kumimoji="0" lang="en-US" sz="3200" b="1" i="0" u="none" strike="noStrike" cap="none" normalizeH="0" baseline="0" dirty="0">
                          <a:ln>
                            <a:noFill/>
                          </a:ln>
                          <a:solidFill>
                            <a:schemeClr val="tx1"/>
                          </a:solidFill>
                          <a:effectLst>
                            <a:outerShdw blurRad="38100" dist="38100" dir="2700000" algn="tl">
                              <a:srgbClr val="000000"/>
                            </a:outerShdw>
                          </a:effectLst>
                          <a:latin typeface="Tahoma" pitchFamily="34" charset="0"/>
                        </a:rPr>
                        <a:t>98%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pic>
        <p:nvPicPr>
          <p:cNvPr id="117778" name="Picture 77" descr="P1010051"/>
          <p:cNvPicPr>
            <a:picLocks noGrp="1" noChangeAspect="1" noChangeArrowheads="1"/>
          </p:cNvPicPr>
          <p:nvPr>
            <p:ph sz="quarter" idx="2"/>
          </p:nvPr>
        </p:nvPicPr>
        <p:blipFill>
          <a:blip r:embed="rId2" cstate="email">
            <a:lum bright="18000"/>
            <a:extLst>
              <a:ext uri="{28A0092B-C50C-407E-A947-70E740481C1C}">
                <a14:useLocalDpi xmlns:a14="http://schemas.microsoft.com/office/drawing/2010/main"/>
              </a:ext>
            </a:extLst>
          </a:blip>
          <a:srcRect/>
          <a:stretch>
            <a:fillRect/>
          </a:stretch>
        </p:blipFill>
        <p:spPr>
          <a:xfrm>
            <a:off x="4800600" y="1752600"/>
            <a:ext cx="3886200" cy="4419600"/>
          </a:xfrm>
          <a:noFill/>
        </p:spPr>
      </p:pic>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4610" name="Rectangle 2"/>
          <p:cNvSpPr>
            <a:spLocks noGrp="1" noChangeArrowheads="1"/>
          </p:cNvSpPr>
          <p:nvPr>
            <p:ph type="body" sz="half" idx="1"/>
          </p:nvPr>
        </p:nvSpPr>
        <p:spPr>
          <a:xfrm>
            <a:off x="685800" y="914400"/>
            <a:ext cx="3810000" cy="5410200"/>
          </a:xfrm>
        </p:spPr>
        <p:txBody>
          <a:bodyPr>
            <a:normAutofit/>
          </a:bodyPr>
          <a:lstStyle/>
          <a:p>
            <a:pPr eaLnBrk="1" hangingPunct="1">
              <a:lnSpc>
                <a:spcPct val="80000"/>
              </a:lnSpc>
              <a:buFont typeface="Wingdings" pitchFamily="2" charset="2"/>
              <a:buNone/>
              <a:defRPr/>
            </a:pPr>
            <a:endParaRPr lang="en-US" sz="2200" b="1" dirty="0">
              <a:solidFill>
                <a:schemeClr val="tx2"/>
              </a:solidFill>
              <a:effectLst>
                <a:outerShdw blurRad="38100" dist="38100" dir="2700000" algn="tl">
                  <a:srgbClr val="000000">
                    <a:alpha val="43137"/>
                  </a:srgbClr>
                </a:outerShdw>
              </a:effectLst>
            </a:endParaRPr>
          </a:p>
          <a:p>
            <a:pPr eaLnBrk="1" hangingPunct="1">
              <a:lnSpc>
                <a:spcPct val="80000"/>
              </a:lnSpc>
              <a:buClr>
                <a:schemeClr val="tx2"/>
              </a:buClr>
              <a:defRPr/>
            </a:pPr>
            <a:r>
              <a:rPr lang="en-US" sz="2200" dirty="0">
                <a:effectLst>
                  <a:outerShdw blurRad="38100" dist="38100" dir="2700000" algn="tl">
                    <a:srgbClr val="000000">
                      <a:alpha val="43137"/>
                    </a:srgbClr>
                  </a:outerShdw>
                </a:effectLst>
              </a:rPr>
              <a:t>Provide immediate temporary protection from erosion </a:t>
            </a:r>
          </a:p>
          <a:p>
            <a:pPr eaLnBrk="1" hangingPunct="1">
              <a:lnSpc>
                <a:spcPct val="80000"/>
              </a:lnSpc>
              <a:buClr>
                <a:schemeClr val="tx2"/>
              </a:buClr>
              <a:defRPr/>
            </a:pPr>
            <a:r>
              <a:rPr lang="en-US" sz="2200" dirty="0">
                <a:effectLst>
                  <a:outerShdw blurRad="38100" dist="38100" dir="2700000" algn="tl">
                    <a:srgbClr val="000000">
                      <a:alpha val="43137"/>
                    </a:srgbClr>
                  </a:outerShdw>
                </a:effectLst>
              </a:rPr>
              <a:t>Enhances plant establishment</a:t>
            </a:r>
          </a:p>
          <a:p>
            <a:pPr eaLnBrk="1" hangingPunct="1">
              <a:lnSpc>
                <a:spcPct val="80000"/>
              </a:lnSpc>
              <a:buClr>
                <a:schemeClr val="tx2"/>
              </a:buClr>
              <a:defRPr/>
            </a:pPr>
            <a:endParaRPr lang="en-US" sz="2200" dirty="0">
              <a:effectLst>
                <a:outerShdw blurRad="38100" dist="38100" dir="2700000" algn="tl">
                  <a:srgbClr val="000000">
                    <a:alpha val="43137"/>
                  </a:srgbClr>
                </a:outerShdw>
              </a:effectLst>
            </a:endParaRPr>
          </a:p>
          <a:p>
            <a:pPr eaLnBrk="1" hangingPunct="1">
              <a:lnSpc>
                <a:spcPct val="80000"/>
              </a:lnSpc>
              <a:buFont typeface="Wingdings" pitchFamily="2" charset="2"/>
              <a:buNone/>
              <a:defRPr/>
            </a:pPr>
            <a:r>
              <a:rPr lang="en-US" sz="2200" dirty="0">
                <a:effectLst>
                  <a:outerShdw blurRad="38100" dist="38100" dir="2700000" algn="tl">
                    <a:srgbClr val="000000">
                      <a:alpha val="43137"/>
                    </a:srgbClr>
                  </a:outerShdw>
                </a:effectLst>
              </a:rPr>
              <a:t>	Common mulches:</a:t>
            </a:r>
          </a:p>
          <a:p>
            <a:pPr lvl="1" eaLnBrk="1" hangingPunct="1">
              <a:lnSpc>
                <a:spcPct val="80000"/>
              </a:lnSpc>
              <a:buClr>
                <a:schemeClr val="tx2"/>
              </a:buClr>
              <a:defRPr/>
            </a:pPr>
            <a:r>
              <a:rPr lang="en-US" sz="2200" dirty="0">
                <a:effectLst>
                  <a:outerShdw blurRad="38100" dist="38100" dir="2700000" algn="tl">
                    <a:srgbClr val="000000">
                      <a:alpha val="43137"/>
                    </a:srgbClr>
                  </a:outerShdw>
                </a:effectLst>
              </a:rPr>
              <a:t>Straw</a:t>
            </a:r>
          </a:p>
          <a:p>
            <a:pPr lvl="1" eaLnBrk="1" hangingPunct="1">
              <a:lnSpc>
                <a:spcPct val="80000"/>
              </a:lnSpc>
              <a:buClr>
                <a:schemeClr val="tx2"/>
              </a:buClr>
              <a:defRPr/>
            </a:pPr>
            <a:r>
              <a:rPr lang="en-US" sz="2200" dirty="0">
                <a:effectLst>
                  <a:outerShdw blurRad="38100" dist="38100" dir="2700000" algn="tl">
                    <a:srgbClr val="000000">
                      <a:alpha val="43137"/>
                    </a:srgbClr>
                  </a:outerShdw>
                </a:effectLst>
              </a:rPr>
              <a:t>Wood chips</a:t>
            </a:r>
          </a:p>
          <a:p>
            <a:pPr lvl="1" eaLnBrk="1" hangingPunct="1">
              <a:lnSpc>
                <a:spcPct val="80000"/>
              </a:lnSpc>
              <a:buClr>
                <a:schemeClr val="tx2"/>
              </a:buClr>
              <a:defRPr/>
            </a:pPr>
            <a:r>
              <a:rPr lang="en-US" sz="2200" dirty="0">
                <a:effectLst>
                  <a:outerShdw blurRad="38100" dist="38100" dir="2700000" algn="tl">
                    <a:srgbClr val="000000">
                      <a:alpha val="43137"/>
                    </a:srgbClr>
                  </a:outerShdw>
                </a:effectLst>
              </a:rPr>
              <a:t>Compost</a:t>
            </a:r>
          </a:p>
          <a:p>
            <a:pPr lvl="1" eaLnBrk="1" hangingPunct="1">
              <a:lnSpc>
                <a:spcPct val="80000"/>
              </a:lnSpc>
              <a:buClr>
                <a:schemeClr val="tx2"/>
              </a:buClr>
              <a:defRPr/>
            </a:pPr>
            <a:r>
              <a:rPr lang="en-US" sz="2200" dirty="0">
                <a:effectLst>
                  <a:outerShdw blurRad="38100" dist="38100" dir="2700000" algn="tl">
                    <a:srgbClr val="000000">
                      <a:alpha val="43137"/>
                    </a:srgbClr>
                  </a:outerShdw>
                </a:effectLst>
              </a:rPr>
              <a:t>Bonded fiber matrix</a:t>
            </a:r>
          </a:p>
        </p:txBody>
      </p:sp>
      <p:pic>
        <p:nvPicPr>
          <p:cNvPr id="118788" name="Picture 4" descr="02-12-06 023"/>
          <p:cNvPicPr>
            <a:picLocks noGrp="1" noChangeAspect="1" noChangeArrowheads="1"/>
          </p:cNvPicPr>
          <p:nvPr>
            <p:ph sz="half" idx="2"/>
          </p:nvPr>
        </p:nvPicPr>
        <p:blipFill>
          <a:blip r:embed="rId2" cstate="email">
            <a:lum bright="12000"/>
            <a:extLst>
              <a:ext uri="{28A0092B-C50C-407E-A947-70E740481C1C}">
                <a14:useLocalDpi xmlns:a14="http://schemas.microsoft.com/office/drawing/2010/main"/>
              </a:ext>
            </a:extLst>
          </a:blip>
          <a:srcRect/>
          <a:stretch>
            <a:fillRect/>
          </a:stretch>
        </p:blipFill>
        <p:spPr>
          <a:xfrm>
            <a:off x="4648200" y="457200"/>
            <a:ext cx="4191000" cy="6096000"/>
          </a:xfrm>
          <a:noFill/>
          <a:effectLst>
            <a:innerShdw blurRad="114300">
              <a:prstClr val="black"/>
            </a:innerShdw>
          </a:effectLst>
        </p:spPr>
      </p:pic>
      <p:sp>
        <p:nvSpPr>
          <p:cNvPr id="964613" name="Text Box 5"/>
          <p:cNvSpPr txBox="1">
            <a:spLocks noChangeArrowheads="1"/>
          </p:cNvSpPr>
          <p:nvPr/>
        </p:nvSpPr>
        <p:spPr bwMode="auto">
          <a:xfrm>
            <a:off x="0" y="5667375"/>
            <a:ext cx="1158074" cy="1200329"/>
          </a:xfrm>
          <a:prstGeom prst="rect">
            <a:avLst/>
          </a:prstGeom>
          <a:noFill/>
          <a:ln w="9525">
            <a:noFill/>
            <a:miter lim="800000"/>
            <a:headEnd/>
            <a:tailEnd/>
          </a:ln>
          <a:effec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EECE1"/>
                </a:solidFill>
                <a:effectLst>
                  <a:outerShdw blurRad="38100" dist="38100" dir="2700000" algn="tl">
                    <a:srgbClr val="000000"/>
                  </a:outerShdw>
                </a:effectLst>
                <a:uLnTx/>
                <a:uFillTx/>
                <a:latin typeface="Calibri"/>
                <a:ea typeface="+mn-ea"/>
                <a:cs typeface="+mn-cs"/>
              </a:rPr>
              <a:t>BMP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EECE1"/>
                </a:solidFill>
                <a:effectLst>
                  <a:outerShdw blurRad="38100" dist="38100" dir="2700000" algn="tl">
                    <a:srgbClr val="000000"/>
                  </a:outerShdw>
                </a:effectLst>
                <a:uLnTx/>
                <a:uFillTx/>
                <a:latin typeface="Calibri"/>
                <a:ea typeface="+mn-ea"/>
                <a:cs typeface="+mn-cs"/>
              </a:rPr>
              <a:t>WA C-12O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EECE1"/>
                </a:solidFill>
                <a:effectLst>
                  <a:outerShdw blurRad="38100" dist="38100" dir="2700000" algn="tl">
                    <a:srgbClr val="000000"/>
                  </a:outerShdw>
                </a:effectLst>
                <a:uLnTx/>
                <a:uFillTx/>
                <a:latin typeface="Calibri"/>
                <a:ea typeface="+mn-ea"/>
                <a:cs typeface="+mn-cs"/>
              </a:rPr>
              <a:t>OR EP-8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EECE1"/>
                </a:solidFill>
                <a:effectLst>
                  <a:outerShdw blurRad="38100" dist="38100" dir="2700000" algn="tl">
                    <a:srgbClr val="000000"/>
                  </a:outerShdw>
                </a:effectLst>
                <a:uLnTx/>
                <a:uFillTx/>
                <a:latin typeface="Calibri"/>
                <a:ea typeface="+mn-ea"/>
                <a:cs typeface="+mn-cs"/>
              </a:rPr>
              <a:t>AK - 9</a:t>
            </a:r>
          </a:p>
        </p:txBody>
      </p:sp>
      <p:sp>
        <p:nvSpPr>
          <p:cNvPr id="6" name="TextBox 5"/>
          <p:cNvSpPr txBox="1"/>
          <p:nvPr/>
        </p:nvSpPr>
        <p:spPr>
          <a:xfrm>
            <a:off x="304800" y="304800"/>
            <a:ext cx="2743200" cy="698012"/>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EEECE1"/>
                </a:solidFill>
                <a:effectLst>
                  <a:outerShdw blurRad="38100" dist="38100" dir="2700000" algn="tl">
                    <a:srgbClr val="000000">
                      <a:alpha val="43137"/>
                    </a:srgbClr>
                  </a:outerShdw>
                </a:effectLst>
                <a:uLnTx/>
                <a:uFillTx/>
                <a:latin typeface="Calibri"/>
                <a:ea typeface="+mn-ea"/>
                <a:cs typeface="+mn-cs"/>
              </a:rPr>
              <a:t>Mulching</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8" name="Rectangle 2"/>
          <p:cNvSpPr>
            <a:spLocks noGrp="1" noChangeArrowheads="1"/>
          </p:cNvSpPr>
          <p:nvPr>
            <p:ph type="title"/>
          </p:nvPr>
        </p:nvSpPr>
        <p:spPr>
          <a:xfrm>
            <a:off x="457200" y="0"/>
            <a:ext cx="8229600" cy="1524000"/>
          </a:xfrm>
        </p:spPr>
        <p:txBody>
          <a:bodyPr/>
          <a:lstStyle/>
          <a:p>
            <a:pPr eaLnBrk="1" hangingPunct="1">
              <a:defRPr/>
            </a:pPr>
            <a:r>
              <a:rPr lang="en-US" b="1" dirty="0"/>
              <a:t>Vegetation &amp; Erosion Prevention</a:t>
            </a:r>
          </a:p>
        </p:txBody>
      </p:sp>
      <p:sp>
        <p:nvSpPr>
          <p:cNvPr id="464899" name="Rectangle 3"/>
          <p:cNvSpPr>
            <a:spLocks noGrp="1" noChangeArrowheads="1"/>
          </p:cNvSpPr>
          <p:nvPr>
            <p:ph type="body" sz="half" idx="1"/>
          </p:nvPr>
        </p:nvSpPr>
        <p:spPr>
          <a:xfrm>
            <a:off x="457200" y="1981200"/>
            <a:ext cx="4038600" cy="908050"/>
          </a:xfrm>
        </p:spPr>
        <p:txBody>
          <a:bodyPr>
            <a:normAutofit lnSpcReduction="10000"/>
          </a:bodyPr>
          <a:lstStyle/>
          <a:p>
            <a:pPr eaLnBrk="1" hangingPunct="1">
              <a:buFont typeface="Wingdings" pitchFamily="2" charset="2"/>
              <a:buNone/>
              <a:defRPr/>
            </a:pPr>
            <a:r>
              <a:rPr lang="en-US" sz="2800" b="1" dirty="0"/>
              <a:t>   Grass Seeding/Sod Erosion Reduction</a:t>
            </a:r>
          </a:p>
        </p:txBody>
      </p:sp>
      <p:pic>
        <p:nvPicPr>
          <p:cNvPr id="119812" name="Picture 4" descr="GrassGrowth"/>
          <p:cNvPicPr>
            <a:picLocks noGrp="1" noChangeAspect="1" noChangeArrowheads="1"/>
          </p:cNvPicPr>
          <p:nvPr>
            <p:ph sz="quarter" idx="2"/>
          </p:nvPr>
        </p:nvPicPr>
        <p:blipFill>
          <a:blip r:embed="rId2" cstate="print"/>
          <a:srcRect/>
          <a:stretch>
            <a:fillRect/>
          </a:stretch>
        </p:blipFill>
        <p:spPr>
          <a:xfrm>
            <a:off x="4953000" y="1600200"/>
            <a:ext cx="3733800" cy="4572000"/>
          </a:xfrm>
          <a:noFill/>
          <a:effectLst>
            <a:innerShdw blurRad="114300">
              <a:prstClr val="black"/>
            </a:innerShdw>
          </a:effectLst>
        </p:spPr>
      </p:pic>
      <p:graphicFrame>
        <p:nvGraphicFramePr>
          <p:cNvPr id="464924" name="Group 28"/>
          <p:cNvGraphicFramePr>
            <a:graphicFrameLocks noGrp="1"/>
          </p:cNvGraphicFramePr>
          <p:nvPr>
            <p:ph sz="quarter" idx="3"/>
          </p:nvPr>
        </p:nvGraphicFramePr>
        <p:xfrm>
          <a:off x="457200" y="3097213"/>
          <a:ext cx="4038600" cy="2456180"/>
        </p:xfrm>
        <a:graphic>
          <a:graphicData uri="http://schemas.openxmlformats.org/drawingml/2006/table">
            <a:tbl>
              <a:tblPr/>
              <a:tblGrid>
                <a:gridCol w="2286000">
                  <a:extLst>
                    <a:ext uri="{9D8B030D-6E8A-4147-A177-3AD203B41FA5}">
                      <a16:colId xmlns:a16="http://schemas.microsoft.com/office/drawing/2014/main" val="20000"/>
                    </a:ext>
                  </a:extLst>
                </a:gridCol>
                <a:gridCol w="1752600">
                  <a:extLst>
                    <a:ext uri="{9D8B030D-6E8A-4147-A177-3AD203B41FA5}">
                      <a16:colId xmlns:a16="http://schemas.microsoft.com/office/drawing/2014/main" val="20001"/>
                    </a:ext>
                  </a:extLst>
                </a:gridCol>
              </a:tblGrid>
              <a:tr h="720725">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1" i="0" u="none" strike="noStrike" cap="none" normalizeH="0" baseline="0" dirty="0">
                          <a:ln>
                            <a:noFill/>
                          </a:ln>
                          <a:solidFill>
                            <a:schemeClr val="tx1"/>
                          </a:solidFill>
                          <a:effectLst>
                            <a:outerShdw blurRad="38100" dist="38100" dir="2700000" algn="tl">
                              <a:srgbClr val="000000"/>
                            </a:outerShdw>
                          </a:effectLst>
                          <a:latin typeface="Tahoma" pitchFamily="34" charset="0"/>
                        </a:rPr>
                        <a:t>40% Cover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dirty="0">
                          <a:ln>
                            <a:noFill/>
                          </a:ln>
                          <a:solidFill>
                            <a:schemeClr val="tx1"/>
                          </a:solidFill>
                          <a:effectLst>
                            <a:outerShdw blurRad="38100" dist="38100" dir="2700000" algn="tl">
                              <a:srgbClr val="000000"/>
                            </a:outerShdw>
                          </a:effectLst>
                          <a:latin typeface="Tahoma" pitchFamily="34" charset="0"/>
                        </a:rPr>
                        <a:t>    </a:t>
                      </a:r>
                      <a:r>
                        <a:rPr kumimoji="0" lang="en-US" sz="3200" b="1" i="0" u="none" strike="noStrike" cap="none" normalizeH="0" baseline="0" dirty="0">
                          <a:ln>
                            <a:noFill/>
                          </a:ln>
                          <a:solidFill>
                            <a:schemeClr val="tx1"/>
                          </a:solidFill>
                          <a:effectLst>
                            <a:outerShdw blurRad="38100" dist="38100" dir="2700000" algn="tl">
                              <a:srgbClr val="000000"/>
                            </a:outerShdw>
                          </a:effectLst>
                          <a:latin typeface="Tahoma" pitchFamily="34" charset="0"/>
                        </a:rPr>
                        <a:t>90%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90575">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1" i="0" u="none" strike="noStrike" cap="none" normalizeH="0" baseline="0" dirty="0">
                          <a:ln>
                            <a:noFill/>
                          </a:ln>
                          <a:solidFill>
                            <a:schemeClr val="tx1"/>
                          </a:solidFill>
                          <a:effectLst>
                            <a:outerShdw blurRad="38100" dist="38100" dir="2700000" algn="tl">
                              <a:srgbClr val="000000"/>
                            </a:outerShdw>
                          </a:effectLst>
                          <a:latin typeface="Tahoma" pitchFamily="34" charset="0"/>
                        </a:rPr>
                        <a:t>60% Cover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dirty="0">
                          <a:ln>
                            <a:noFill/>
                          </a:ln>
                          <a:solidFill>
                            <a:schemeClr val="tx1"/>
                          </a:solidFill>
                          <a:effectLst>
                            <a:outerShdw blurRad="38100" dist="38100" dir="2700000" algn="tl">
                              <a:srgbClr val="000000"/>
                            </a:outerShdw>
                          </a:effectLst>
                          <a:latin typeface="Tahoma" pitchFamily="34" charset="0"/>
                        </a:rPr>
                        <a:t>    </a:t>
                      </a:r>
                      <a:r>
                        <a:rPr kumimoji="0" lang="en-US" sz="3200" b="1" i="0" u="none" strike="noStrike" cap="none" normalizeH="0" baseline="0" dirty="0">
                          <a:ln>
                            <a:noFill/>
                          </a:ln>
                          <a:solidFill>
                            <a:schemeClr val="tx1"/>
                          </a:solidFill>
                          <a:effectLst>
                            <a:outerShdw blurRad="38100" dist="38100" dir="2700000" algn="tl">
                              <a:srgbClr val="000000"/>
                            </a:outerShdw>
                          </a:effectLst>
                          <a:latin typeface="Tahoma" pitchFamily="34" charset="0"/>
                        </a:rPr>
                        <a:t>96%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445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1" i="0" u="none" strike="noStrike" cap="none" normalizeH="0" baseline="0" dirty="0">
                          <a:ln>
                            <a:noFill/>
                          </a:ln>
                          <a:solidFill>
                            <a:schemeClr val="tx1"/>
                          </a:solidFill>
                          <a:effectLst>
                            <a:outerShdw blurRad="38100" dist="38100" dir="2700000" algn="tl">
                              <a:srgbClr val="000000"/>
                            </a:outerShdw>
                          </a:effectLst>
                          <a:latin typeface="Tahoma" pitchFamily="34" charset="0"/>
                        </a:rPr>
                        <a:t>90%+ Cover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dirty="0">
                          <a:ln>
                            <a:noFill/>
                          </a:ln>
                          <a:solidFill>
                            <a:schemeClr val="tx1"/>
                          </a:solidFill>
                          <a:effectLst>
                            <a:outerShdw blurRad="38100" dist="38100" dir="2700000" algn="tl">
                              <a:srgbClr val="000000"/>
                            </a:outerShdw>
                          </a:effectLst>
                          <a:latin typeface="Tahoma" pitchFamily="34" charset="0"/>
                        </a:rPr>
                        <a:t>    </a:t>
                      </a:r>
                      <a:r>
                        <a:rPr kumimoji="0" lang="en-US" sz="3200" b="1" i="0" u="none" strike="noStrike" cap="none" normalizeH="0" baseline="0" dirty="0">
                          <a:ln>
                            <a:noFill/>
                          </a:ln>
                          <a:solidFill>
                            <a:schemeClr val="tx1"/>
                          </a:solidFill>
                          <a:effectLst>
                            <a:outerShdw blurRad="38100" dist="38100" dir="2700000" algn="tl">
                              <a:srgbClr val="000000"/>
                            </a:outerShdw>
                          </a:effectLst>
                          <a:latin typeface="Tahoma" pitchFamily="34" charset="0"/>
                        </a:rPr>
                        <a:t>99%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F:\Work pictures\Erosion Control 2010\Products at work\IMG_0651.JPG"/>
          <p:cNvPicPr>
            <a:picLocks noChangeAspect="1" noChangeArrowheads="1"/>
          </p:cNvPicPr>
          <p:nvPr/>
        </p:nvPicPr>
        <p:blipFill>
          <a:blip r:embed="rId3" cstate="email">
            <a:lum bright="-20000" contrast="6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965634" name="Rectangle 2"/>
          <p:cNvSpPr>
            <a:spLocks noGrp="1" noChangeArrowheads="1"/>
          </p:cNvSpPr>
          <p:nvPr>
            <p:ph type="body" sz="half" idx="1"/>
          </p:nvPr>
        </p:nvSpPr>
        <p:spPr>
          <a:xfrm>
            <a:off x="76200" y="1828800"/>
            <a:ext cx="8763000" cy="4038600"/>
          </a:xfrm>
        </p:spPr>
        <p:txBody>
          <a:bodyPr>
            <a:noAutofit/>
          </a:bodyPr>
          <a:lstStyle/>
          <a:p>
            <a:pPr eaLnBrk="1" hangingPunct="1">
              <a:lnSpc>
                <a:spcPct val="80000"/>
              </a:lnSpc>
              <a:buFont typeface="Wingdings" pitchFamily="2" charset="2"/>
              <a:buNone/>
              <a:defRPr/>
            </a:pPr>
            <a:endParaRPr lang="en-US" sz="3000" b="1" dirty="0">
              <a:solidFill>
                <a:schemeClr val="tx2"/>
              </a:solidFill>
            </a:endParaRPr>
          </a:p>
          <a:p>
            <a:pPr eaLnBrk="1" hangingPunct="1">
              <a:lnSpc>
                <a:spcPct val="125000"/>
              </a:lnSpc>
              <a:buClr>
                <a:schemeClr val="tx2"/>
              </a:buClr>
              <a:defRPr/>
            </a:pPr>
            <a:r>
              <a:rPr lang="en-US" sz="3000" b="1" dirty="0"/>
              <a:t>On disturbed areas that have reached final grade or that will remain unworked for more than 30 days.</a:t>
            </a:r>
          </a:p>
          <a:p>
            <a:pPr eaLnBrk="1" hangingPunct="1">
              <a:lnSpc>
                <a:spcPct val="125000"/>
              </a:lnSpc>
              <a:buClr>
                <a:schemeClr val="tx2"/>
              </a:buClr>
              <a:defRPr/>
            </a:pPr>
            <a:r>
              <a:rPr lang="en-US" sz="3000" b="1" dirty="0"/>
              <a:t>Schedule stabilization around seeding windows.</a:t>
            </a:r>
          </a:p>
          <a:p>
            <a:pPr eaLnBrk="1" hangingPunct="1">
              <a:lnSpc>
                <a:spcPct val="125000"/>
              </a:lnSpc>
              <a:buClr>
                <a:schemeClr val="tx2"/>
              </a:buClr>
              <a:defRPr/>
            </a:pPr>
            <a:r>
              <a:rPr lang="en-US" sz="3000" b="1" dirty="0"/>
              <a:t>Protect seed with mulch or plastic in cold weather.</a:t>
            </a:r>
          </a:p>
          <a:p>
            <a:pPr eaLnBrk="1" hangingPunct="1">
              <a:lnSpc>
                <a:spcPct val="125000"/>
              </a:lnSpc>
              <a:buClr>
                <a:schemeClr val="tx2"/>
              </a:buClr>
              <a:defRPr/>
            </a:pPr>
            <a:r>
              <a:rPr lang="en-US" sz="3000" b="1" dirty="0"/>
              <a:t>Irrigate in dry weather until 75% cover established.</a:t>
            </a:r>
          </a:p>
        </p:txBody>
      </p:sp>
      <p:sp>
        <p:nvSpPr>
          <p:cNvPr id="965637" name="Text Box 5"/>
          <p:cNvSpPr txBox="1">
            <a:spLocks noChangeArrowheads="1"/>
          </p:cNvSpPr>
          <p:nvPr/>
        </p:nvSpPr>
        <p:spPr bwMode="auto">
          <a:xfrm>
            <a:off x="7457206" y="5581471"/>
            <a:ext cx="1534394" cy="1200329"/>
          </a:xfrm>
          <a:prstGeom prst="rect">
            <a:avLst/>
          </a:prstGeom>
          <a:noFill/>
          <a:ln w="9525">
            <a:noFill/>
            <a:miter lim="800000"/>
            <a:headEnd/>
            <a:tailEnd/>
          </a:ln>
          <a:effec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alibri"/>
                <a:ea typeface="+mn-ea"/>
                <a:cs typeface="+mn-cs"/>
              </a:rPr>
              <a:t>BMP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alibri"/>
                <a:ea typeface="+mn-ea"/>
                <a:cs typeface="+mn-cs"/>
              </a:rPr>
              <a:t>WA C-120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alibri"/>
                <a:ea typeface="+mn-ea"/>
                <a:cs typeface="+mn-cs"/>
              </a:rPr>
              <a:t>OR EP-5 , EP-6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alibri"/>
                <a:ea typeface="+mn-ea"/>
                <a:cs typeface="+mn-cs"/>
              </a:rPr>
              <a:t>AK  - 10</a:t>
            </a:r>
          </a:p>
        </p:txBody>
      </p:sp>
      <p:sp>
        <p:nvSpPr>
          <p:cNvPr id="8" name="TextBox 7"/>
          <p:cNvSpPr txBox="1"/>
          <p:nvPr/>
        </p:nvSpPr>
        <p:spPr>
          <a:xfrm>
            <a:off x="228600" y="228600"/>
            <a:ext cx="3093026" cy="790345"/>
          </a:xfrm>
          <a:prstGeom prst="rect">
            <a:avLst/>
          </a:prstGeom>
          <a:noFill/>
        </p:spPr>
        <p:txBody>
          <a:bodyPr wrap="non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Temporary &amp;</a:t>
            </a:r>
          </a:p>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Permanent Seeding</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F47CDCB-827E-4CA5-B5CE-5B7FE778DD95}"/>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effectLst>
            <a:innerShdw blurRad="114300">
              <a:prstClr val="black"/>
            </a:innerShdw>
          </a:effectLst>
        </p:spPr>
      </p:pic>
      <p:sp>
        <p:nvSpPr>
          <p:cNvPr id="6" name="TextBox 5">
            <a:extLst>
              <a:ext uri="{FF2B5EF4-FFF2-40B4-BE49-F238E27FC236}">
                <a16:creationId xmlns:a16="http://schemas.microsoft.com/office/drawing/2014/main" id="{75DACA26-FCA6-4865-B442-F4AB92775C1A}"/>
              </a:ext>
            </a:extLst>
          </p:cNvPr>
          <p:cNvSpPr txBox="1"/>
          <p:nvPr/>
        </p:nvSpPr>
        <p:spPr>
          <a:xfrm>
            <a:off x="345202" y="365126"/>
            <a:ext cx="4226798"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Seed Bed Preparation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Seeding Methods</a:t>
            </a:r>
          </a:p>
        </p:txBody>
      </p:sp>
    </p:spTree>
    <p:extLst>
      <p:ext uri="{BB962C8B-B14F-4D97-AF65-F5344CB8AC3E}">
        <p14:creationId xmlns:p14="http://schemas.microsoft.com/office/powerpoint/2010/main" val="122250559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9" name="Picture 7" descr="P8010637"/>
          <p:cNvPicPr>
            <a:picLocks noGrp="1" noChangeAspect="1" noChangeArrowheads="1"/>
          </p:cNvPicPr>
          <p:nvPr>
            <p:ph sz="half" idx="2"/>
          </p:nvPr>
        </p:nvPicPr>
        <p:blipFill>
          <a:blip r:embed="rId2" cstate="print"/>
          <a:srcRect/>
          <a:stretch>
            <a:fillRect/>
          </a:stretch>
        </p:blipFill>
        <p:spPr>
          <a:xfrm>
            <a:off x="0" y="0"/>
            <a:ext cx="9144000" cy="6858000"/>
          </a:xfrm>
          <a:noFill/>
          <a:ln/>
          <a:effectLst>
            <a:innerShdw blurRad="114300">
              <a:prstClr val="black"/>
            </a:innerShdw>
          </a:effectLst>
        </p:spPr>
      </p:pic>
      <p:sp>
        <p:nvSpPr>
          <p:cNvPr id="8197" name="Rectangle 5"/>
          <p:cNvSpPr>
            <a:spLocks noGrp="1" noChangeArrowheads="1"/>
          </p:cNvSpPr>
          <p:nvPr>
            <p:ph type="title"/>
          </p:nvPr>
        </p:nvSpPr>
        <p:spPr>
          <a:xfrm>
            <a:off x="457200" y="0"/>
            <a:ext cx="8229600" cy="914400"/>
          </a:xfrm>
        </p:spPr>
        <p:txBody>
          <a:bodyPr/>
          <a:lstStyle/>
          <a:p>
            <a:r>
              <a:rPr lang="en-US" dirty="0">
                <a:solidFill>
                  <a:schemeClr val="bg1"/>
                </a:solidFill>
              </a:rPr>
              <a:t>Standard Operating Procedure</a:t>
            </a:r>
          </a:p>
        </p:txBody>
      </p:sp>
      <p:sp>
        <p:nvSpPr>
          <p:cNvPr id="8198" name="Rectangle 6"/>
          <p:cNvSpPr>
            <a:spLocks noGrp="1" noChangeArrowheads="1"/>
          </p:cNvSpPr>
          <p:nvPr>
            <p:ph type="body" sz="half" idx="1"/>
          </p:nvPr>
        </p:nvSpPr>
        <p:spPr>
          <a:xfrm>
            <a:off x="152400" y="5134428"/>
            <a:ext cx="6063343" cy="1484087"/>
          </a:xfrm>
          <a:solidFill>
            <a:schemeClr val="tx1"/>
          </a:solidFill>
          <a:ln>
            <a:solidFill>
              <a:schemeClr val="tx1"/>
            </a:solidFill>
          </a:ln>
        </p:spPr>
        <p:txBody>
          <a:bodyPr vert="horz" lIns="91440" tIns="45720" rIns="91440" bIns="45720" rtlCol="0" anchor="t">
            <a:noAutofit/>
          </a:bodyPr>
          <a:lstStyle/>
          <a:p>
            <a:pPr>
              <a:buNone/>
            </a:pPr>
            <a:r>
              <a:rPr lang="en-US" dirty="0">
                <a:solidFill>
                  <a:schemeClr val="bg1"/>
                </a:solidFill>
              </a:rPr>
              <a:t>	</a:t>
            </a:r>
            <a:r>
              <a:rPr lang="en-US">
                <a:solidFill>
                  <a:schemeClr val="bg1"/>
                </a:solidFill>
              </a:rPr>
              <a:t>Seeding was a normal operation conducted as needed throughout the active construction period.</a:t>
            </a:r>
            <a:endParaRPr lang="en-US" dirty="0">
              <a:solidFill>
                <a:schemeClr val="bg1"/>
              </a:solidFill>
              <a:ea typeface="Calibri"/>
              <a:cs typeface="Calibri"/>
            </a:endParaRPr>
          </a:p>
        </p:txBody>
      </p:sp>
      <p:sp>
        <p:nvSpPr>
          <p:cNvPr id="5" name="TextBox 4"/>
          <p:cNvSpPr txBox="1"/>
          <p:nvPr/>
        </p:nvSpPr>
        <p:spPr>
          <a:xfrm>
            <a:off x="7543800" y="6248400"/>
            <a:ext cx="1242263" cy="369332"/>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effectLst/>
                <a:uLnTx/>
                <a:uFillTx/>
                <a:latin typeface="Calibri"/>
                <a:ea typeface="+mn-ea"/>
                <a:cs typeface="+mn-cs"/>
              </a:rPr>
              <a:t>Tuntutuliak</a:t>
            </a:r>
            <a:endParaRPr kumimoji="0" lang="en-US" sz="1800" b="0" i="0" u="none" strike="noStrike" kern="1200" cap="none" spc="0" normalizeH="0" baseline="0" noProof="0" dirty="0">
              <a:ln>
                <a:noFill/>
              </a:ln>
              <a:effectLst/>
              <a:uLnTx/>
              <a:uFillTx/>
              <a:latin typeface="Calibri"/>
              <a:ea typeface="+mn-ea"/>
              <a:cs typeface="+mn-cs"/>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P808072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419600" y="0"/>
            <a:ext cx="4724400" cy="3543300"/>
          </a:xfrm>
          <a:prstGeom prst="rect">
            <a:avLst/>
          </a:prstGeom>
          <a:noFill/>
        </p:spPr>
      </p:pic>
      <p:pic>
        <p:nvPicPr>
          <p:cNvPr id="3" name="Picture 6" descr="P813078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a:xfrm>
            <a:off x="0" y="0"/>
            <a:ext cx="4419600" cy="3314700"/>
          </a:xfrm>
          <a:prstGeom prst="rect">
            <a:avLst/>
          </a:prstGeom>
          <a:noFill/>
          <a:ln/>
        </p:spPr>
      </p:pic>
      <p:pic>
        <p:nvPicPr>
          <p:cNvPr id="5" name="Picture 7" descr="P808072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a:xfrm>
            <a:off x="0" y="3314700"/>
            <a:ext cx="4724400" cy="3543300"/>
          </a:xfrm>
          <a:prstGeom prst="rect">
            <a:avLst/>
          </a:prstGeom>
          <a:noFill/>
          <a:ln/>
        </p:spPr>
      </p:pic>
      <p:pic>
        <p:nvPicPr>
          <p:cNvPr id="2" name="Picture 4" descr="P8130785"/>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445000" y="3333750"/>
            <a:ext cx="4699000" cy="3524250"/>
          </a:xfrm>
          <a:prstGeom prst="rect">
            <a:avLst/>
          </a:prstGeom>
          <a:noFill/>
        </p:spPr>
      </p:pic>
      <p:sp>
        <p:nvSpPr>
          <p:cNvPr id="6" name="TextBox 5"/>
          <p:cNvSpPr txBox="1"/>
          <p:nvPr/>
        </p:nvSpPr>
        <p:spPr>
          <a:xfrm>
            <a:off x="7543800" y="6248400"/>
            <a:ext cx="12422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a:ea typeface="+mn-ea"/>
                <a:cs typeface="+mn-cs"/>
              </a:rPr>
              <a:t>Tuntutuliak</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7250500"/>
          <p:cNvPicPr>
            <a:picLocks noChangeAspect="1" noChangeArrowheads="1"/>
          </p:cNvPicPr>
          <p:nvPr/>
        </p:nvPicPr>
        <p:blipFill>
          <a:blip r:embed="rId2" cstate="print"/>
          <a:srcRect/>
          <a:stretch>
            <a:fillRect/>
          </a:stretch>
        </p:blipFill>
        <p:spPr>
          <a:xfrm>
            <a:off x="0" y="0"/>
            <a:ext cx="9144000" cy="6858000"/>
          </a:xfrm>
          <a:prstGeom prst="rect">
            <a:avLst/>
          </a:prstGeom>
          <a:noFill/>
          <a:ln/>
          <a:effectLst>
            <a:innerShdw blurRad="114300">
              <a:prstClr val="black"/>
            </a:innerShdw>
          </a:effectLst>
        </p:spPr>
      </p:pic>
      <p:sp>
        <p:nvSpPr>
          <p:cNvPr id="3" name="TextBox 2"/>
          <p:cNvSpPr txBox="1"/>
          <p:nvPr/>
        </p:nvSpPr>
        <p:spPr>
          <a:xfrm>
            <a:off x="7543800" y="6248400"/>
            <a:ext cx="12422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a:ea typeface="+mn-ea"/>
                <a:cs typeface="+mn-cs"/>
              </a:rPr>
              <a:t>Tuntutuliak</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1765"/>
          <a:stretch/>
        </p:blipFill>
        <p:spPr>
          <a:xfrm>
            <a:off x="0" y="0"/>
            <a:ext cx="9144000" cy="6883021"/>
          </a:xfrm>
          <a:prstGeom prst="rect">
            <a:avLst/>
          </a:prstGeom>
          <a:effectLst>
            <a:innerShdw blurRad="114300">
              <a:prstClr val="black"/>
            </a:innerShdw>
          </a:effectLst>
        </p:spPr>
      </p:pic>
      <p:sp>
        <p:nvSpPr>
          <p:cNvPr id="3" name="TextBox 2"/>
          <p:cNvSpPr txBox="1"/>
          <p:nvPr/>
        </p:nvSpPr>
        <p:spPr>
          <a:xfrm>
            <a:off x="685800" y="76200"/>
            <a:ext cx="2856872"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a:ea typeface="+mn-ea"/>
                <a:cs typeface="+mn-cs"/>
              </a:rPr>
              <a:t>Aerial Seeding</a:t>
            </a:r>
          </a:p>
        </p:txBody>
      </p:sp>
    </p:spTree>
    <p:extLst>
      <p:ext uri="{BB962C8B-B14F-4D97-AF65-F5344CB8AC3E}">
        <p14:creationId xmlns:p14="http://schemas.microsoft.com/office/powerpoint/2010/main" val="112254006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4D3B67-4078-DD95-644C-A0B15C55D3C3}"/>
              </a:ext>
            </a:extLst>
          </p:cNvPr>
          <p:cNvSpPr txBox="1"/>
          <p:nvPr/>
        </p:nvSpPr>
        <p:spPr>
          <a:xfrm>
            <a:off x="1524000" y="2743200"/>
            <a:ext cx="5943600" cy="523220"/>
          </a:xfrm>
          <a:prstGeom prst="rect">
            <a:avLst/>
          </a:prstGeom>
          <a:noFill/>
        </p:spPr>
        <p:txBody>
          <a:bodyPr wrap="square" lIns="91440" tIns="45720" rIns="91440" bIns="45720" rtlCol="0" anchor="t">
            <a:spAutoFit/>
          </a:bodyPr>
          <a:lstStyle/>
          <a:p>
            <a:pPr algn="ctr"/>
            <a:r>
              <a:rPr lang="en-US" sz="2800" dirty="0"/>
              <a:t>Insert Video Salvaging Topsoil</a:t>
            </a:r>
          </a:p>
        </p:txBody>
      </p:sp>
    </p:spTree>
    <p:extLst>
      <p:ext uri="{BB962C8B-B14F-4D97-AF65-F5344CB8AC3E}">
        <p14:creationId xmlns:p14="http://schemas.microsoft.com/office/powerpoint/2010/main" val="74654127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lex\Pictures\best\Taylor Hwy P9010074 (26).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13333" r="4445"/>
          <a:stretch/>
        </p:blipFill>
        <p:spPr bwMode="auto">
          <a:xfrm>
            <a:off x="1" y="0"/>
            <a:ext cx="9144000" cy="6858001"/>
          </a:xfrm>
          <a:prstGeom prst="rect">
            <a:avLst/>
          </a:prstGeom>
          <a:noFill/>
          <a:effectLst>
            <a:innerShdw blurRad="114300">
              <a:prstClr val="black"/>
            </a:innerShdw>
          </a:effectLst>
        </p:spPr>
      </p:pic>
      <p:sp>
        <p:nvSpPr>
          <p:cNvPr id="2" name="Title 1"/>
          <p:cNvSpPr>
            <a:spLocks noGrp="1"/>
          </p:cNvSpPr>
          <p:nvPr>
            <p:ph type="title"/>
          </p:nvPr>
        </p:nvSpPr>
        <p:spPr>
          <a:xfrm>
            <a:off x="22510" y="152400"/>
            <a:ext cx="4343400" cy="792162"/>
          </a:xfrm>
        </p:spPr>
        <p:txBody>
          <a:bodyPr/>
          <a:lstStyle/>
          <a:p>
            <a:r>
              <a:rPr lang="en-US" dirty="0">
                <a:solidFill>
                  <a:schemeClr val="bg1"/>
                </a:solidFill>
              </a:rPr>
              <a:t>Preserve Topsoil</a:t>
            </a:r>
          </a:p>
        </p:txBody>
      </p:sp>
      <p:sp>
        <p:nvSpPr>
          <p:cNvPr id="3" name="Content Placeholder 2"/>
          <p:cNvSpPr>
            <a:spLocks noGrp="1"/>
          </p:cNvSpPr>
          <p:nvPr>
            <p:ph idx="1"/>
          </p:nvPr>
        </p:nvSpPr>
        <p:spPr>
          <a:xfrm>
            <a:off x="2194210" y="3886200"/>
            <a:ext cx="6497437" cy="2971800"/>
          </a:xfrm>
        </p:spPr>
        <p:txBody>
          <a:bodyPr>
            <a:noAutofit/>
          </a:bodyPr>
          <a:lstStyle/>
          <a:p>
            <a:r>
              <a:rPr lang="en-US" sz="2400" dirty="0">
                <a:effectLst>
                  <a:outerShdw blurRad="38100" dist="38100" dir="2700000" algn="tl">
                    <a:srgbClr val="000000">
                      <a:alpha val="43137"/>
                    </a:srgbClr>
                  </a:outerShdw>
                </a:effectLst>
              </a:rPr>
              <a:t>Unless infeasible, preserve areas of native topsoil onsite (</a:t>
            </a:r>
            <a:r>
              <a:rPr lang="en-US" sz="2400" dirty="0" err="1">
                <a:effectLst>
                  <a:outerShdw blurRad="38100" dist="38100" dir="2700000" algn="tl">
                    <a:srgbClr val="000000">
                      <a:alpha val="43137"/>
                    </a:srgbClr>
                  </a:outerShdw>
                </a:effectLst>
              </a:rPr>
              <a:t>CGP</a:t>
            </a:r>
            <a:r>
              <a:rPr lang="en-US" sz="2400" dirty="0">
                <a:effectLst>
                  <a:outerShdw blurRad="38100" dist="38100" dir="2700000" algn="tl">
                    <a:srgbClr val="000000">
                      <a:alpha val="43137"/>
                    </a:srgbClr>
                  </a:outerShdw>
                </a:effectLst>
              </a:rPr>
              <a:t>)</a:t>
            </a:r>
          </a:p>
          <a:p>
            <a:pPr lvl="1"/>
            <a:r>
              <a:rPr lang="en-US" sz="2400" dirty="0">
                <a:effectLst>
                  <a:outerShdw blurRad="38100" dist="38100" dir="2700000" algn="tl">
                    <a:srgbClr val="000000">
                      <a:alpha val="43137"/>
                    </a:srgbClr>
                  </a:outerShdw>
                </a:effectLst>
              </a:rPr>
              <a:t>Helps provide a growing medium for vegetative stabilization measures</a:t>
            </a:r>
          </a:p>
          <a:p>
            <a:pPr lvl="1"/>
            <a:r>
              <a:rPr lang="en-US" sz="2400" dirty="0">
                <a:effectLst>
                  <a:outerShdw blurRad="38100" dist="38100" dir="2700000" algn="tl">
                    <a:srgbClr val="000000">
                      <a:alpha val="43137"/>
                    </a:srgbClr>
                  </a:outerShdw>
                </a:effectLst>
              </a:rPr>
              <a:t>Better vegetative stabilization reduces erosion rates and increases infiltrative capacity.</a:t>
            </a:r>
          </a:p>
        </p:txBody>
      </p:sp>
    </p:spTree>
    <p:extLst>
      <p:ext uri="{BB962C8B-B14F-4D97-AF65-F5344CB8AC3E}">
        <p14:creationId xmlns:p14="http://schemas.microsoft.com/office/powerpoint/2010/main" val="66895156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6-24-07 107"/>
          <p:cNvPicPr>
            <a:picLocks noChangeAspect="1" noChangeArrowheads="1"/>
          </p:cNvPicPr>
          <p:nvPr/>
        </p:nvPicPr>
        <p:blipFill>
          <a:blip r:embed="rId2" cstate="email">
            <a:lum bright="-12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4099" name="Rectangle 3"/>
          <p:cNvSpPr>
            <a:spLocks noGrp="1" noChangeArrowheads="1"/>
          </p:cNvSpPr>
          <p:nvPr>
            <p:ph type="title"/>
          </p:nvPr>
        </p:nvSpPr>
        <p:spPr>
          <a:xfrm>
            <a:off x="0" y="0"/>
            <a:ext cx="9144000" cy="1006475"/>
          </a:xfrm>
          <a:solidFill>
            <a:schemeClr val="tx1">
              <a:alpha val="48000"/>
            </a:schemeClr>
          </a:solidFill>
        </p:spPr>
        <p:txBody>
          <a:bodyPr/>
          <a:lstStyle/>
          <a:p>
            <a:pPr eaLnBrk="1" hangingPunct="1">
              <a:defRPr/>
            </a:pPr>
            <a:r>
              <a:rPr lang="en-US" dirty="0">
                <a:solidFill>
                  <a:srgbClr val="003300"/>
                </a:solidFill>
                <a:effectLst>
                  <a:outerShdw blurRad="38100" dist="38100" dir="2700000" algn="tl">
                    <a:srgbClr val="C0C0C0"/>
                  </a:outerShdw>
                </a:effectLst>
              </a:rPr>
              <a:t>State Seed Regulations</a:t>
            </a:r>
          </a:p>
        </p:txBody>
      </p:sp>
      <p:sp>
        <p:nvSpPr>
          <p:cNvPr id="4100" name="Rectangle 4"/>
          <p:cNvSpPr>
            <a:spLocks noGrp="1" noChangeArrowheads="1"/>
          </p:cNvSpPr>
          <p:nvPr>
            <p:ph type="body" idx="1"/>
          </p:nvPr>
        </p:nvSpPr>
        <p:spPr>
          <a:xfrm>
            <a:off x="76200" y="1219200"/>
            <a:ext cx="7772400" cy="4876800"/>
          </a:xfrm>
        </p:spPr>
        <p:txBody>
          <a:bodyPr>
            <a:noAutofit/>
          </a:bodyPr>
          <a:lstStyle/>
          <a:p>
            <a:pPr eaLnBrk="1" hangingPunct="1">
              <a:lnSpc>
                <a:spcPct val="80000"/>
              </a:lnSpc>
              <a:buClr>
                <a:schemeClr val="tx1"/>
              </a:buClr>
              <a:buFont typeface="Wingdings" pitchFamily="2" charset="2"/>
              <a:buChar char="§"/>
              <a:defRPr/>
            </a:pPr>
            <a:r>
              <a:rPr lang="en-US" dirty="0">
                <a:solidFill>
                  <a:srgbClr val="FFFFFF"/>
                </a:solidFill>
              </a:rPr>
              <a:t>All seed sold in the state must be clearly labeled or tagged with the following information:</a:t>
            </a:r>
          </a:p>
          <a:p>
            <a:pPr eaLnBrk="1" hangingPunct="1">
              <a:lnSpc>
                <a:spcPct val="70000"/>
              </a:lnSpc>
              <a:buClr>
                <a:schemeClr val="tx1"/>
              </a:buClr>
              <a:buFont typeface="Wingdings" pitchFamily="2" charset="2"/>
              <a:buChar char="§"/>
              <a:defRPr/>
            </a:pPr>
            <a:r>
              <a:rPr lang="en-US" dirty="0">
                <a:solidFill>
                  <a:srgbClr val="FFFFFF"/>
                </a:solidFill>
              </a:rPr>
              <a:t>Common name of seed</a:t>
            </a:r>
          </a:p>
          <a:p>
            <a:pPr eaLnBrk="1" hangingPunct="1">
              <a:lnSpc>
                <a:spcPct val="70000"/>
              </a:lnSpc>
              <a:buClr>
                <a:schemeClr val="tx1"/>
              </a:buClr>
              <a:buFont typeface="Wingdings" pitchFamily="2" charset="2"/>
              <a:buChar char="§"/>
              <a:defRPr/>
            </a:pPr>
            <a:r>
              <a:rPr lang="en-US" dirty="0">
                <a:solidFill>
                  <a:srgbClr val="FFFFFF"/>
                </a:solidFill>
              </a:rPr>
              <a:t>Where it was grown</a:t>
            </a:r>
          </a:p>
          <a:p>
            <a:pPr eaLnBrk="1" hangingPunct="1">
              <a:lnSpc>
                <a:spcPct val="70000"/>
              </a:lnSpc>
              <a:buClr>
                <a:schemeClr val="tx1"/>
              </a:buClr>
              <a:buFont typeface="Wingdings" pitchFamily="2" charset="2"/>
              <a:buChar char="§"/>
              <a:defRPr/>
            </a:pPr>
            <a:r>
              <a:rPr lang="en-US" dirty="0">
                <a:solidFill>
                  <a:srgbClr val="FFFFFF"/>
                </a:solidFill>
              </a:rPr>
              <a:t>% pure seed</a:t>
            </a:r>
          </a:p>
          <a:p>
            <a:pPr eaLnBrk="1" hangingPunct="1">
              <a:lnSpc>
                <a:spcPct val="70000"/>
              </a:lnSpc>
              <a:buClr>
                <a:schemeClr val="tx1"/>
              </a:buClr>
              <a:buFont typeface="Wingdings" pitchFamily="2" charset="2"/>
              <a:buChar char="§"/>
              <a:defRPr/>
            </a:pPr>
            <a:r>
              <a:rPr lang="en-US" dirty="0">
                <a:solidFill>
                  <a:srgbClr val="FFFFFF"/>
                </a:solidFill>
              </a:rPr>
              <a:t>% weed seed</a:t>
            </a:r>
          </a:p>
          <a:p>
            <a:pPr eaLnBrk="1" hangingPunct="1">
              <a:lnSpc>
                <a:spcPct val="70000"/>
              </a:lnSpc>
              <a:buClr>
                <a:schemeClr val="tx1"/>
              </a:buClr>
              <a:buFont typeface="Wingdings" pitchFamily="2" charset="2"/>
              <a:buChar char="§"/>
              <a:defRPr/>
            </a:pPr>
            <a:r>
              <a:rPr lang="en-US" dirty="0">
                <a:solidFill>
                  <a:srgbClr val="FFFFFF"/>
                </a:solidFill>
              </a:rPr>
              <a:t>% inert matter</a:t>
            </a:r>
          </a:p>
          <a:p>
            <a:pPr eaLnBrk="1" hangingPunct="1">
              <a:lnSpc>
                <a:spcPct val="70000"/>
              </a:lnSpc>
              <a:buClr>
                <a:schemeClr val="tx1"/>
              </a:buClr>
              <a:buFont typeface="Wingdings" pitchFamily="2" charset="2"/>
              <a:buChar char="§"/>
              <a:defRPr/>
            </a:pPr>
            <a:r>
              <a:rPr lang="en-US" dirty="0">
                <a:solidFill>
                  <a:srgbClr val="FFFFFF"/>
                </a:solidFill>
              </a:rPr>
              <a:t>% other crop seeds</a:t>
            </a:r>
          </a:p>
          <a:p>
            <a:pPr eaLnBrk="1" hangingPunct="1">
              <a:lnSpc>
                <a:spcPct val="70000"/>
              </a:lnSpc>
              <a:buClr>
                <a:schemeClr val="tx1"/>
              </a:buClr>
              <a:buFont typeface="Wingdings" pitchFamily="2" charset="2"/>
              <a:buChar char="§"/>
              <a:defRPr/>
            </a:pPr>
            <a:r>
              <a:rPr lang="en-US" dirty="0">
                <a:solidFill>
                  <a:srgbClr val="FFFFFF"/>
                </a:solidFill>
              </a:rPr>
              <a:t>% name and number/lb of each restricted weed seed</a:t>
            </a:r>
          </a:p>
          <a:p>
            <a:pPr eaLnBrk="1" hangingPunct="1">
              <a:lnSpc>
                <a:spcPct val="70000"/>
              </a:lnSpc>
              <a:buClr>
                <a:schemeClr val="tx1"/>
              </a:buClr>
              <a:buFont typeface="Wingdings" pitchFamily="2" charset="2"/>
              <a:buChar char="§"/>
              <a:defRPr/>
            </a:pPr>
            <a:r>
              <a:rPr lang="en-US" dirty="0">
                <a:solidFill>
                  <a:srgbClr val="FFFFFF"/>
                </a:solidFill>
              </a:rPr>
              <a:t>% germination w/ month and year of test</a:t>
            </a:r>
          </a:p>
          <a:p>
            <a:pPr eaLnBrk="1" hangingPunct="1">
              <a:lnSpc>
                <a:spcPct val="70000"/>
              </a:lnSpc>
              <a:buClr>
                <a:schemeClr val="tx1"/>
              </a:buClr>
              <a:buFont typeface="Wingdings" pitchFamily="2" charset="2"/>
              <a:buChar char="§"/>
              <a:defRPr/>
            </a:pPr>
            <a:r>
              <a:rPr lang="en-US" dirty="0">
                <a:solidFill>
                  <a:srgbClr val="FFFFFF"/>
                </a:solidFill>
              </a:rPr>
              <a:t>% hard seed</a:t>
            </a:r>
          </a:p>
        </p:txBody>
      </p:sp>
      <p:sp>
        <p:nvSpPr>
          <p:cNvPr id="5" name="TextBox 4"/>
          <p:cNvSpPr txBox="1"/>
          <p:nvPr/>
        </p:nvSpPr>
        <p:spPr>
          <a:xfrm>
            <a:off x="8563751" y="6488668"/>
            <a:ext cx="50404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Fox</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4D3B67-4078-DD95-644C-A0B15C55D3C3}"/>
              </a:ext>
            </a:extLst>
          </p:cNvPr>
          <p:cNvSpPr txBox="1"/>
          <p:nvPr/>
        </p:nvSpPr>
        <p:spPr>
          <a:xfrm>
            <a:off x="493486" y="2743200"/>
            <a:ext cx="8897256" cy="523220"/>
          </a:xfrm>
          <a:prstGeom prst="rect">
            <a:avLst/>
          </a:prstGeom>
          <a:noFill/>
        </p:spPr>
        <p:txBody>
          <a:bodyPr wrap="square" lIns="91440" tIns="45720" rIns="91440" bIns="45720" rtlCol="0" anchor="t">
            <a:spAutoFit/>
          </a:bodyPr>
          <a:lstStyle/>
          <a:p>
            <a:r>
              <a:rPr lang="en-US" sz="2800" dirty="0"/>
              <a:t>Insert Video Factors that affect vegetation establishment </a:t>
            </a:r>
          </a:p>
        </p:txBody>
      </p:sp>
    </p:spTree>
    <p:extLst>
      <p:ext uri="{BB962C8B-B14F-4D97-AF65-F5344CB8AC3E}">
        <p14:creationId xmlns:p14="http://schemas.microsoft.com/office/powerpoint/2010/main" val="39009178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8-24-07 063"/>
          <p:cNvPicPr>
            <a:picLocks noChangeAspect="1" noChangeArrowheads="1"/>
          </p:cNvPicPr>
          <p:nvPr/>
        </p:nvPicPr>
        <p:blipFill>
          <a:blip r:embed="rId2" cstate="email">
            <a:lum bright="-17000"/>
            <a:extLst>
              <a:ext uri="{28A0092B-C50C-407E-A947-70E740481C1C}">
                <a14:useLocalDpi xmlns:a14="http://schemas.microsoft.com/office/drawing/2010/main"/>
              </a:ext>
            </a:extLst>
          </a:blip>
          <a:srcRect/>
          <a:stretch>
            <a:fillRect/>
          </a:stretch>
        </p:blipFill>
        <p:spPr bwMode="auto">
          <a:xfrm>
            <a:off x="-109538" y="0"/>
            <a:ext cx="9253538" cy="6940550"/>
          </a:xfrm>
          <a:prstGeom prst="rect">
            <a:avLst/>
          </a:prstGeom>
          <a:noFill/>
          <a:ln w="9525">
            <a:noFill/>
            <a:miter lim="800000"/>
            <a:headEnd/>
            <a:tailEnd/>
          </a:ln>
          <a:effectLst>
            <a:innerShdw blurRad="114300">
              <a:prstClr val="black"/>
            </a:innerShdw>
          </a:effectLst>
        </p:spPr>
      </p:pic>
      <p:sp>
        <p:nvSpPr>
          <p:cNvPr id="5123" name="Rectangle 3"/>
          <p:cNvSpPr>
            <a:spLocks noGrp="1" noChangeArrowheads="1"/>
          </p:cNvSpPr>
          <p:nvPr>
            <p:ph type="title"/>
          </p:nvPr>
        </p:nvSpPr>
        <p:spPr>
          <a:xfrm>
            <a:off x="0" y="0"/>
            <a:ext cx="9144000" cy="1006475"/>
          </a:xfrm>
        </p:spPr>
        <p:txBody>
          <a:bodyPr/>
          <a:lstStyle/>
          <a:p>
            <a:pPr eaLnBrk="1" hangingPunct="1">
              <a:lnSpc>
                <a:spcPct val="70000"/>
              </a:lnSpc>
              <a:defRPr/>
            </a:pPr>
            <a:r>
              <a:rPr lang="en-US">
                <a:solidFill>
                  <a:schemeClr val="tx1"/>
                </a:solidFill>
              </a:rPr>
              <a:t>State Seed Regulations cont.</a:t>
            </a:r>
          </a:p>
        </p:txBody>
      </p:sp>
      <p:sp>
        <p:nvSpPr>
          <p:cNvPr id="5124" name="Rectangle 4"/>
          <p:cNvSpPr>
            <a:spLocks noGrp="1" noChangeArrowheads="1"/>
          </p:cNvSpPr>
          <p:nvPr>
            <p:ph type="body" idx="1"/>
          </p:nvPr>
        </p:nvSpPr>
        <p:spPr>
          <a:xfrm>
            <a:off x="0" y="1447800"/>
            <a:ext cx="6096000" cy="5410200"/>
          </a:xfrm>
        </p:spPr>
        <p:txBody>
          <a:bodyPr/>
          <a:lstStyle/>
          <a:p>
            <a:pPr eaLnBrk="1" hangingPunct="1">
              <a:lnSpc>
                <a:spcPct val="70000"/>
              </a:lnSpc>
              <a:buClr>
                <a:schemeClr val="tx1"/>
              </a:buClr>
              <a:buFont typeface="Wingdings" pitchFamily="2" charset="2"/>
              <a:buChar char="§"/>
              <a:defRPr/>
            </a:pPr>
            <a:r>
              <a:rPr lang="en-US" dirty="0"/>
              <a:t>Name and address of seed distributor</a:t>
            </a:r>
          </a:p>
          <a:p>
            <a:pPr eaLnBrk="1" hangingPunct="1">
              <a:lnSpc>
                <a:spcPct val="70000"/>
              </a:lnSpc>
              <a:buClr>
                <a:schemeClr val="tx1"/>
              </a:buClr>
              <a:buFont typeface="Wingdings" pitchFamily="2" charset="2"/>
              <a:buChar char="§"/>
              <a:defRPr/>
            </a:pPr>
            <a:r>
              <a:rPr lang="en-US" dirty="0"/>
              <a:t>Lot number or other lot identification</a:t>
            </a:r>
          </a:p>
          <a:p>
            <a:pPr eaLnBrk="1" hangingPunct="1">
              <a:lnSpc>
                <a:spcPct val="70000"/>
              </a:lnSpc>
              <a:buClr>
                <a:schemeClr val="tx1"/>
              </a:buClr>
              <a:buFont typeface="Wingdings" pitchFamily="2" charset="2"/>
              <a:buChar char="§"/>
              <a:defRPr/>
            </a:pPr>
            <a:r>
              <a:rPr lang="en-US" dirty="0"/>
              <a:t>Mixed seed will state the blend</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40000"/>
                <a:lumOff val="60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9342D8E-193C-4831-87A2-32407733DD8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17384" b="52239"/>
          <a:stretch/>
        </p:blipFill>
        <p:spPr>
          <a:xfrm>
            <a:off x="0" y="2623881"/>
            <a:ext cx="9144000" cy="4230806"/>
          </a:xfrm>
          <a:prstGeom prst="rect">
            <a:avLst/>
          </a:prstGeom>
          <a:effectLst>
            <a:innerShdw blurRad="114300">
              <a:prstClr val="black"/>
            </a:innerShdw>
          </a:effectLst>
        </p:spPr>
      </p:pic>
      <p:sp>
        <p:nvSpPr>
          <p:cNvPr id="4" name="TextBox 3">
            <a:extLst>
              <a:ext uri="{FF2B5EF4-FFF2-40B4-BE49-F238E27FC236}">
                <a16:creationId xmlns:a16="http://schemas.microsoft.com/office/drawing/2014/main" id="{75639DDC-947F-4C41-935D-0DF207385A6F}"/>
              </a:ext>
            </a:extLst>
          </p:cNvPr>
          <p:cNvSpPr txBox="1"/>
          <p:nvPr/>
        </p:nvSpPr>
        <p:spPr>
          <a:xfrm>
            <a:off x="114300" y="304800"/>
            <a:ext cx="8915400" cy="2133533"/>
          </a:xfrm>
          <a:prstGeom prst="rect">
            <a:avLst/>
          </a:prstGeom>
          <a:noFill/>
        </p:spPr>
        <p:txBody>
          <a:bodyPr wrap="square">
            <a:spAutoFit/>
          </a:bodyPr>
          <a:lstStyle/>
          <a:p>
            <a:pPr marL="342900" marR="0" lvl="0" indent="-342900" algn="l" defTabSz="914400" rtl="0" eaLnBrk="1" fontAlgn="auto" latinLnBrk="0" hangingPunct="1">
              <a:lnSpc>
                <a:spcPct val="70000"/>
              </a:lnSpc>
              <a:spcBef>
                <a:spcPct val="20000"/>
              </a:spcBef>
              <a:spcAft>
                <a:spcPts val="0"/>
              </a:spcAft>
              <a:buClr>
                <a:prstClr val="white"/>
              </a:buClr>
              <a:buSzTx/>
              <a:buFont typeface="Wingdings" pitchFamily="2" charset="2"/>
              <a:buChar char="§"/>
              <a:tabLst/>
              <a:defRPr/>
            </a:pPr>
            <a:r>
              <a:rPr kumimoji="0" lang="en-US" sz="3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Show name and variety of each kind by percent in order of predominance w/ lot numbers</a:t>
            </a:r>
          </a:p>
          <a:p>
            <a:pPr marL="342900" marR="0" lvl="0" indent="-342900" algn="l" defTabSz="914400" rtl="0" eaLnBrk="1" fontAlgn="auto" latinLnBrk="0" hangingPunct="1">
              <a:lnSpc>
                <a:spcPct val="70000"/>
              </a:lnSpc>
              <a:spcBef>
                <a:spcPct val="20000"/>
              </a:spcBef>
              <a:spcAft>
                <a:spcPts val="0"/>
              </a:spcAft>
              <a:buClr>
                <a:prstClr val="white"/>
              </a:buClr>
              <a:buSzTx/>
              <a:buFont typeface="Wingdings" pitchFamily="2" charset="2"/>
              <a:buChar char="§"/>
              <a:tabLst/>
              <a:defRPr/>
            </a:pPr>
            <a:r>
              <a:rPr kumimoji="0" lang="en-US" sz="3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 weed seed, % inert matter </a:t>
            </a:r>
          </a:p>
          <a:p>
            <a:pPr marL="342900" marR="0" lvl="0" indent="-342900" algn="l" defTabSz="914400" rtl="0" eaLnBrk="1" fontAlgn="auto" latinLnBrk="0" hangingPunct="1">
              <a:lnSpc>
                <a:spcPct val="70000"/>
              </a:lnSpc>
              <a:spcBef>
                <a:spcPct val="20000"/>
              </a:spcBef>
              <a:spcAft>
                <a:spcPts val="0"/>
              </a:spcAft>
              <a:buClr>
                <a:prstClr val="white"/>
              </a:buClr>
              <a:buSzTx/>
              <a:buFont typeface="Wingdings" pitchFamily="2" charset="2"/>
              <a:buChar char="§"/>
              <a:tabLst/>
              <a:defRPr/>
            </a:pPr>
            <a:r>
              <a:rPr kumimoji="0" lang="en-US" sz="3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Name and amount of restricted weeds</a:t>
            </a:r>
          </a:p>
          <a:p>
            <a:pPr marL="342900" marR="0" lvl="0" indent="-342900" algn="l" defTabSz="914400" rtl="0" eaLnBrk="1" fontAlgn="auto" latinLnBrk="0" hangingPunct="1">
              <a:lnSpc>
                <a:spcPct val="70000"/>
              </a:lnSpc>
              <a:spcBef>
                <a:spcPct val="20000"/>
              </a:spcBef>
              <a:spcAft>
                <a:spcPts val="0"/>
              </a:spcAft>
              <a:buClr>
                <a:prstClr val="white"/>
              </a:buClr>
              <a:buSzTx/>
              <a:buFont typeface="Wingdings" pitchFamily="2" charset="2"/>
              <a:buChar char="§"/>
              <a:tabLst/>
              <a:defRPr/>
            </a:pPr>
            <a:r>
              <a:rPr kumimoji="0" lang="en-US" sz="3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Germination test information and dates</a:t>
            </a:r>
          </a:p>
        </p:txBody>
      </p:sp>
    </p:spTree>
    <p:extLst>
      <p:ext uri="{BB962C8B-B14F-4D97-AF65-F5344CB8AC3E}">
        <p14:creationId xmlns:p14="http://schemas.microsoft.com/office/powerpoint/2010/main" val="120407987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6-24-07 Abott ADOT 016"/>
          <p:cNvPicPr>
            <a:picLocks noChangeAspect="1" noChangeArrowheads="1"/>
          </p:cNvPicPr>
          <p:nvPr/>
        </p:nvPicPr>
        <p:blipFill>
          <a:blip r:embed="rId2" cstate="email">
            <a:lum bright="-23000" contrast="5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6147" name="Rectangle 3"/>
          <p:cNvSpPr>
            <a:spLocks noGrp="1" noChangeArrowheads="1"/>
          </p:cNvSpPr>
          <p:nvPr>
            <p:ph type="title"/>
          </p:nvPr>
        </p:nvSpPr>
        <p:spPr>
          <a:xfrm>
            <a:off x="457200" y="0"/>
            <a:ext cx="8229600" cy="1371600"/>
          </a:xfrm>
        </p:spPr>
        <p:txBody>
          <a:bodyPr>
            <a:normAutofit/>
          </a:bodyPr>
          <a:lstStyle/>
          <a:p>
            <a:pPr eaLnBrk="1" hangingPunct="1">
              <a:defRPr/>
            </a:pPr>
            <a:r>
              <a:rPr lang="en-US" sz="6000" dirty="0">
                <a:solidFill>
                  <a:schemeClr val="tx1"/>
                </a:solidFill>
                <a:effectLst>
                  <a:outerShdw blurRad="38100" dist="38100" dir="2700000" algn="tl">
                    <a:srgbClr val="000000">
                      <a:alpha val="43137"/>
                    </a:srgbClr>
                  </a:outerShdw>
                </a:effectLst>
              </a:rPr>
              <a:t>Why use native seed?</a:t>
            </a:r>
          </a:p>
        </p:txBody>
      </p:sp>
      <p:sp>
        <p:nvSpPr>
          <p:cNvPr id="6148" name="Rectangle 4"/>
          <p:cNvSpPr>
            <a:spLocks noGrp="1" noChangeArrowheads="1"/>
          </p:cNvSpPr>
          <p:nvPr>
            <p:ph type="body" idx="1"/>
          </p:nvPr>
        </p:nvSpPr>
        <p:spPr>
          <a:xfrm>
            <a:off x="152400" y="1752600"/>
            <a:ext cx="8915400" cy="4114800"/>
          </a:xfrm>
        </p:spPr>
        <p:txBody>
          <a:bodyPr>
            <a:noAutofit/>
          </a:bodyPr>
          <a:lstStyle/>
          <a:p>
            <a:pPr eaLnBrk="1" hangingPunct="1">
              <a:lnSpc>
                <a:spcPct val="90000"/>
              </a:lnSpc>
              <a:buClr>
                <a:schemeClr val="tx1"/>
              </a:buClr>
              <a:defRPr/>
            </a:pPr>
            <a:r>
              <a:rPr lang="en-US" sz="4000" dirty="0">
                <a:solidFill>
                  <a:srgbClr val="FFFFFF"/>
                </a:solidFill>
                <a:effectLst>
                  <a:outerShdw blurRad="38100" dist="38100" dir="2700000" algn="tl">
                    <a:srgbClr val="000000">
                      <a:alpha val="43137"/>
                    </a:srgbClr>
                  </a:outerShdw>
                </a:effectLst>
              </a:rPr>
              <a:t>It prevents the introduction of potentially  unwanted pest species.</a:t>
            </a:r>
          </a:p>
          <a:p>
            <a:pPr eaLnBrk="1" hangingPunct="1">
              <a:lnSpc>
                <a:spcPct val="90000"/>
              </a:lnSpc>
              <a:buClr>
                <a:schemeClr val="tx1"/>
              </a:buClr>
              <a:defRPr/>
            </a:pPr>
            <a:r>
              <a:rPr lang="en-US" sz="4000" dirty="0">
                <a:solidFill>
                  <a:srgbClr val="FFFFFF"/>
                </a:solidFill>
                <a:effectLst>
                  <a:outerShdw blurRad="38100" dist="38100" dir="2700000" algn="tl">
                    <a:srgbClr val="000000">
                      <a:alpha val="43137"/>
                    </a:srgbClr>
                  </a:outerShdw>
                </a:effectLst>
              </a:rPr>
              <a:t>They are truly adapted to the area.</a:t>
            </a:r>
          </a:p>
          <a:p>
            <a:pPr eaLnBrk="1" hangingPunct="1">
              <a:lnSpc>
                <a:spcPct val="90000"/>
              </a:lnSpc>
              <a:buClr>
                <a:schemeClr val="tx1"/>
              </a:buClr>
              <a:defRPr/>
            </a:pPr>
            <a:r>
              <a:rPr lang="en-US" sz="4000" dirty="0">
                <a:solidFill>
                  <a:srgbClr val="FFFFFF"/>
                </a:solidFill>
                <a:effectLst>
                  <a:outerShdw blurRad="38100" dist="38100" dir="2700000" algn="tl">
                    <a:srgbClr val="000000">
                      <a:alpha val="43137"/>
                    </a:srgbClr>
                  </a:outerShdw>
                </a:effectLst>
              </a:rPr>
              <a:t>Their appearance is more pleasing.</a:t>
            </a:r>
          </a:p>
          <a:p>
            <a:pPr eaLnBrk="1" hangingPunct="1">
              <a:lnSpc>
                <a:spcPct val="90000"/>
              </a:lnSpc>
              <a:buClr>
                <a:schemeClr val="tx1"/>
              </a:buClr>
              <a:defRPr/>
            </a:pPr>
            <a:r>
              <a:rPr lang="en-US" sz="4000" dirty="0">
                <a:solidFill>
                  <a:srgbClr val="FFFFFF"/>
                </a:solidFill>
                <a:effectLst>
                  <a:outerShdw blurRad="38100" dist="38100" dir="2700000" algn="tl">
                    <a:srgbClr val="000000">
                      <a:alpha val="43137"/>
                    </a:srgbClr>
                  </a:outerShdw>
                </a:effectLst>
              </a:rPr>
              <a:t>It is a local business</a:t>
            </a:r>
          </a:p>
          <a:p>
            <a:pPr eaLnBrk="1" hangingPunct="1">
              <a:lnSpc>
                <a:spcPct val="90000"/>
              </a:lnSpc>
              <a:buClr>
                <a:schemeClr val="tx1"/>
              </a:buClr>
              <a:defRPr/>
            </a:pPr>
            <a:r>
              <a:rPr lang="en-US" sz="4000" dirty="0">
                <a:solidFill>
                  <a:srgbClr val="FFFFFF"/>
                </a:solidFill>
                <a:effectLst>
                  <a:outerShdw blurRad="38100" dist="38100" dir="2700000" algn="tl">
                    <a:srgbClr val="000000">
                      <a:alpha val="43137"/>
                    </a:srgbClr>
                  </a:outerShdw>
                </a:effectLst>
              </a:rPr>
              <a:t>Last but not least, it is required under Federal Rules</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4" descr="7-27-97 02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124931" name="Text Box 5"/>
          <p:cNvSpPr txBox="1">
            <a:spLocks noChangeArrowheads="1"/>
          </p:cNvSpPr>
          <p:nvPr/>
        </p:nvSpPr>
        <p:spPr bwMode="auto">
          <a:xfrm>
            <a:off x="381000" y="304800"/>
            <a:ext cx="4167679" cy="769441"/>
          </a:xfrm>
          <a:prstGeom prst="rect">
            <a:avLst/>
          </a:prstGeom>
          <a:solidFill>
            <a:srgbClr val="996633">
              <a:alpha val="87057"/>
            </a:srgbClr>
          </a:solidFill>
          <a:ln w="9525">
            <a:noFill/>
            <a:miter lim="800000"/>
            <a:headEnd/>
            <a:tailEnd/>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mn-ea"/>
                <a:cs typeface="+mn-cs"/>
              </a:rPr>
              <a:t>Dormant Seeding</a:t>
            </a:r>
          </a:p>
        </p:txBody>
      </p:sp>
      <p:sp>
        <p:nvSpPr>
          <p:cNvPr id="124932" name="Text Box 6"/>
          <p:cNvSpPr txBox="1">
            <a:spLocks noChangeArrowheads="1"/>
          </p:cNvSpPr>
          <p:nvPr/>
        </p:nvSpPr>
        <p:spPr bwMode="auto">
          <a:xfrm>
            <a:off x="228600" y="3811012"/>
            <a:ext cx="8736109" cy="3046988"/>
          </a:xfrm>
          <a:prstGeom prst="rect">
            <a:avLst/>
          </a:prstGeom>
          <a:solidFill>
            <a:srgbClr val="996633">
              <a:alpha val="78038"/>
            </a:srgbClr>
          </a:solidFill>
          <a:ln w="9525">
            <a:noFill/>
            <a:miter lim="800000"/>
            <a:headEnd/>
            <a:tailEnd/>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Char char="•"/>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Remains un-germinated until next growing season</a:t>
            </a:r>
          </a:p>
          <a:p>
            <a:pPr marL="0" marR="0" lvl="0" indent="0" algn="l" defTabSz="914400" rtl="0" eaLnBrk="1" fontAlgn="auto" latinLnBrk="0" hangingPunct="1">
              <a:lnSpc>
                <a:spcPct val="100000"/>
              </a:lnSpc>
              <a:spcBef>
                <a:spcPts val="0"/>
              </a:spcBef>
              <a:spcAft>
                <a:spcPts val="0"/>
              </a:spcAft>
              <a:buClrTx/>
              <a:buSzTx/>
              <a:buFontTx/>
              <a:buChar char="•"/>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Not immediately effective</a:t>
            </a:r>
          </a:p>
          <a:p>
            <a:pPr marL="0" marR="0" lvl="0" indent="0" algn="l" defTabSz="914400" rtl="0" eaLnBrk="1" fontAlgn="auto" latinLnBrk="0" hangingPunct="1">
              <a:lnSpc>
                <a:spcPct val="100000"/>
              </a:lnSpc>
              <a:spcBef>
                <a:spcPts val="0"/>
              </a:spcBef>
              <a:spcAft>
                <a:spcPts val="0"/>
              </a:spcAft>
              <a:buClrTx/>
              <a:buSzTx/>
              <a:buFontTx/>
              <a:buChar char="•"/>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Seed after first hard killing frost</a:t>
            </a:r>
          </a:p>
          <a:p>
            <a:pPr marL="0" marR="0" lvl="0" indent="0" algn="l" defTabSz="914400" rtl="0" eaLnBrk="1" fontAlgn="auto" latinLnBrk="0" hangingPunct="1">
              <a:lnSpc>
                <a:spcPct val="100000"/>
              </a:lnSpc>
              <a:spcBef>
                <a:spcPts val="0"/>
              </a:spcBef>
              <a:spcAft>
                <a:spcPts val="0"/>
              </a:spcAft>
              <a:buClrTx/>
              <a:buSzTx/>
              <a:buFontTx/>
              <a:buChar char="•"/>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Not on crusted or more than 4 inches of snow</a:t>
            </a:r>
          </a:p>
          <a:p>
            <a:pPr marL="0" marR="0" lvl="0" indent="0" algn="l" defTabSz="914400" rtl="0" eaLnBrk="1" fontAlgn="auto" latinLnBrk="0" hangingPunct="1">
              <a:lnSpc>
                <a:spcPct val="100000"/>
              </a:lnSpc>
              <a:spcBef>
                <a:spcPts val="0"/>
              </a:spcBef>
              <a:spcAft>
                <a:spcPts val="0"/>
              </a:spcAft>
              <a:buClrTx/>
              <a:buSzTx/>
              <a:buFontTx/>
              <a:buChar char="•"/>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Include annual and perennial species</a:t>
            </a:r>
          </a:p>
          <a:p>
            <a:pPr marL="0" marR="0" lvl="0" indent="0" algn="l" defTabSz="914400" rtl="0" eaLnBrk="1" fontAlgn="auto" latinLnBrk="0" hangingPunct="1">
              <a:lnSpc>
                <a:spcPct val="100000"/>
              </a:lnSpc>
              <a:spcBef>
                <a:spcPts val="0"/>
              </a:spcBef>
              <a:spcAft>
                <a:spcPts val="0"/>
              </a:spcAft>
              <a:buClrTx/>
              <a:buSzTx/>
              <a:buFontTx/>
              <a:buChar char="•"/>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Seed needs to be kept in place</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4" descr="6-28-07 Alaska Sam 064"/>
          <p:cNvPicPr>
            <a:picLocks noChangeAspect="1" noChangeArrowheads="1"/>
          </p:cNvPicPr>
          <p:nvPr/>
        </p:nvPicPr>
        <p:blipFill>
          <a:blip r:embed="rId2" cstate="print">
            <a:lum bright="-6000" contrast="2000"/>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125955" name="Text Box 5"/>
          <p:cNvSpPr txBox="1">
            <a:spLocks noChangeArrowheads="1"/>
          </p:cNvSpPr>
          <p:nvPr/>
        </p:nvSpPr>
        <p:spPr bwMode="auto">
          <a:xfrm>
            <a:off x="1676400" y="5182850"/>
            <a:ext cx="6218177" cy="1446550"/>
          </a:xfrm>
          <a:prstGeom prst="rect">
            <a:avLst/>
          </a:prstGeom>
          <a:noFill/>
          <a:ln w="9525">
            <a:noFill/>
            <a:miter lim="800000"/>
            <a:headEnd/>
            <a:tailEnd/>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Have vegetation ready for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Breakup &amp; Spring Feeding</a:t>
            </a:r>
          </a:p>
        </p:txBody>
      </p:sp>
      <p:sp>
        <p:nvSpPr>
          <p:cNvPr id="4" name="TextBox 3"/>
          <p:cNvSpPr txBox="1"/>
          <p:nvPr/>
        </p:nvSpPr>
        <p:spPr>
          <a:xfrm>
            <a:off x="8312465" y="6400800"/>
            <a:ext cx="75533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Nome</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4" descr="AAA025"/>
          <p:cNvPicPr>
            <a:picLocks noChangeAspect="1" noChangeArrowheads="1"/>
          </p:cNvPicPr>
          <p:nvPr/>
        </p:nvPicPr>
        <p:blipFill>
          <a:blip r:embed="rId2" cstate="email">
            <a:lum contrast="-6000"/>
            <a:extLst>
              <a:ext uri="{28A0092B-C50C-407E-A947-70E740481C1C}">
                <a14:useLocalDpi xmlns:a14="http://schemas.microsoft.com/office/drawing/2010/main"/>
              </a:ext>
            </a:extLst>
          </a:blip>
          <a:srcRect/>
          <a:stretch>
            <a:fillRect/>
          </a:stretch>
        </p:blipFill>
        <p:spPr bwMode="auto">
          <a:xfrm>
            <a:off x="0" y="0"/>
            <a:ext cx="9144000" cy="6857999"/>
          </a:xfrm>
          <a:prstGeom prst="rect">
            <a:avLst/>
          </a:prstGeom>
          <a:noFill/>
          <a:ln w="9525">
            <a:noFill/>
            <a:miter lim="800000"/>
            <a:headEnd/>
            <a:tailEnd/>
          </a:ln>
        </p:spPr>
      </p:pic>
      <p:sp>
        <p:nvSpPr>
          <p:cNvPr id="126979" name="Text Box 3"/>
          <p:cNvSpPr txBox="1">
            <a:spLocks noChangeArrowheads="1"/>
          </p:cNvSpPr>
          <p:nvPr/>
        </p:nvSpPr>
        <p:spPr bwMode="auto">
          <a:xfrm>
            <a:off x="228600" y="381000"/>
            <a:ext cx="3747757" cy="769441"/>
          </a:xfrm>
          <a:prstGeom prst="rect">
            <a:avLst/>
          </a:prstGeom>
          <a:noFill/>
          <a:ln w="9525">
            <a:noFill/>
            <a:miter lim="800000"/>
            <a:headEnd/>
            <a:tailEnd/>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1F497D"/>
                </a:solidFill>
                <a:effectLst/>
                <a:uLnTx/>
                <a:uFillTx/>
                <a:latin typeface="Calibri"/>
                <a:ea typeface="+mn-ea"/>
                <a:cs typeface="Arial" charset="0"/>
              </a:rPr>
              <a:t>Hydromulching</a:t>
            </a:r>
            <a:endParaRPr kumimoji="0" lang="en-US" sz="4400" b="1" i="0" u="none" strike="noStrike" kern="1200" cap="none" spc="0" normalizeH="0" baseline="0" noProof="0" dirty="0">
              <a:ln>
                <a:noFill/>
              </a:ln>
              <a:solidFill>
                <a:srgbClr val="1F497D"/>
              </a:solidFill>
              <a:effectLst/>
              <a:uLnTx/>
              <a:uFillTx/>
              <a:latin typeface="Calibri"/>
              <a:ea typeface="+mn-ea"/>
              <a:cs typeface="Arial" charset="0"/>
            </a:endParaRPr>
          </a:p>
        </p:txBody>
      </p:sp>
      <p:sp>
        <p:nvSpPr>
          <p:cNvPr id="126980" name="Text Box 5"/>
          <p:cNvSpPr txBox="1">
            <a:spLocks noChangeArrowheads="1"/>
          </p:cNvSpPr>
          <p:nvPr/>
        </p:nvSpPr>
        <p:spPr bwMode="auto">
          <a:xfrm>
            <a:off x="5410200" y="6324600"/>
            <a:ext cx="3532188" cy="336550"/>
          </a:xfrm>
          <a:prstGeom prst="rect">
            <a:avLst/>
          </a:prstGeom>
          <a:noFill/>
          <a:ln w="9525">
            <a:noFill/>
            <a:miter lim="800000"/>
            <a:headEnd/>
            <a:tailEnd/>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a:ea typeface="+mn-ea"/>
                <a:cs typeface="+mn-cs"/>
              </a:rPr>
              <a:t>Photo Courtesy Stoney Wright CPESC</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4D3B67-4078-DD95-644C-A0B15C55D3C3}"/>
              </a:ext>
            </a:extLst>
          </p:cNvPr>
          <p:cNvSpPr txBox="1"/>
          <p:nvPr/>
        </p:nvSpPr>
        <p:spPr>
          <a:xfrm>
            <a:off x="1524000" y="2743200"/>
            <a:ext cx="5943600" cy="523220"/>
          </a:xfrm>
          <a:prstGeom prst="rect">
            <a:avLst/>
          </a:prstGeom>
          <a:noFill/>
        </p:spPr>
        <p:txBody>
          <a:bodyPr wrap="square" lIns="91440" tIns="45720" rIns="91440" bIns="45720" rtlCol="0" anchor="t">
            <a:spAutoFit/>
          </a:bodyPr>
          <a:lstStyle/>
          <a:p>
            <a:r>
              <a:rPr lang="en-US" sz="2800" dirty="0"/>
              <a:t>Insert Video Hydro Mulch</a:t>
            </a:r>
          </a:p>
        </p:txBody>
      </p:sp>
    </p:spTree>
    <p:extLst>
      <p:ext uri="{BB962C8B-B14F-4D97-AF65-F5344CB8AC3E}">
        <p14:creationId xmlns:p14="http://schemas.microsoft.com/office/powerpoint/2010/main" val="145963460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8-25-06 05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129027" name="Text Box 3"/>
          <p:cNvSpPr txBox="1">
            <a:spLocks noChangeArrowheads="1"/>
          </p:cNvSpPr>
          <p:nvPr/>
        </p:nvSpPr>
        <p:spPr bwMode="auto">
          <a:xfrm>
            <a:off x="7848600" y="203200"/>
            <a:ext cx="1018227" cy="1323439"/>
          </a:xfrm>
          <a:prstGeom prst="rect">
            <a:avLst/>
          </a:prstGeom>
          <a:noFill/>
          <a:ln w="9525">
            <a:noFill/>
            <a:miter lim="800000"/>
            <a:headEnd/>
            <a:tailEnd/>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a:ea typeface="+mn-ea"/>
                <a:cs typeface="+mn-cs"/>
              </a:rPr>
              <a:t>BMP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a:ea typeface="+mn-ea"/>
                <a:cs typeface="+mn-cs"/>
              </a:rPr>
              <a:t>WA 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a:ea typeface="+mn-ea"/>
                <a:cs typeface="+mn-cs"/>
              </a:rPr>
              <a:t>OR EP-8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a:ea typeface="+mn-ea"/>
                <a:cs typeface="+mn-cs"/>
              </a:rPr>
              <a:t>AK - 9</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4" descr="8-10-07 070"/>
          <p:cNvPicPr>
            <a:picLocks noChangeAspect="1" noChangeArrowheads="1"/>
          </p:cNvPicPr>
          <p:nvPr/>
        </p:nvPicPr>
        <p:blipFill>
          <a:blip r:embed="rId3" cstate="email">
            <a:lum bright="-6000" contrast="4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130051" name="Text Box 5"/>
          <p:cNvSpPr txBox="1">
            <a:spLocks noChangeArrowheads="1"/>
          </p:cNvSpPr>
          <p:nvPr/>
        </p:nvSpPr>
        <p:spPr bwMode="auto">
          <a:xfrm>
            <a:off x="228600" y="228600"/>
            <a:ext cx="5813425" cy="701675"/>
          </a:xfrm>
          <a:prstGeom prst="rect">
            <a:avLst/>
          </a:prstGeom>
          <a:noFill/>
          <a:ln w="9525">
            <a:noFill/>
            <a:miter lim="800000"/>
            <a:headEnd/>
            <a:tailEnd/>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rgbClr val="1F497D"/>
                </a:solidFill>
                <a:effectLst/>
                <a:uLnTx/>
                <a:uFillTx/>
                <a:latin typeface="Calibri"/>
                <a:ea typeface="+mn-ea"/>
                <a:cs typeface="+mn-cs"/>
              </a:rPr>
              <a:t>View from the bottom up</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4" descr="8-10-07 06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131075" name="Text Box 5"/>
          <p:cNvSpPr txBox="1">
            <a:spLocks noChangeArrowheads="1"/>
          </p:cNvSpPr>
          <p:nvPr/>
        </p:nvSpPr>
        <p:spPr bwMode="auto">
          <a:xfrm>
            <a:off x="304800" y="1066800"/>
            <a:ext cx="5716588" cy="641350"/>
          </a:xfrm>
          <a:prstGeom prst="rect">
            <a:avLst/>
          </a:prstGeom>
          <a:noFill/>
          <a:ln w="9525">
            <a:noFill/>
            <a:miter lim="800000"/>
            <a:headEnd/>
            <a:tailEnd/>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1F497D"/>
                </a:solidFill>
                <a:effectLst/>
                <a:uLnTx/>
                <a:uFillTx/>
                <a:latin typeface="Calibri"/>
                <a:ea typeface="+mn-ea"/>
                <a:cs typeface="+mn-cs"/>
              </a:rPr>
              <a:t>View from the top down</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4D3B67-4078-DD95-644C-A0B15C55D3C3}"/>
              </a:ext>
            </a:extLst>
          </p:cNvPr>
          <p:cNvSpPr txBox="1"/>
          <p:nvPr/>
        </p:nvSpPr>
        <p:spPr>
          <a:xfrm>
            <a:off x="1524000" y="2743200"/>
            <a:ext cx="5943600" cy="523220"/>
          </a:xfrm>
          <a:prstGeom prst="rect">
            <a:avLst/>
          </a:prstGeom>
          <a:noFill/>
        </p:spPr>
        <p:txBody>
          <a:bodyPr wrap="square" lIns="91440" tIns="45720" rIns="91440" bIns="45720" rtlCol="0" anchor="t">
            <a:spAutoFit/>
          </a:bodyPr>
          <a:lstStyle/>
          <a:p>
            <a:r>
              <a:rPr lang="en-US" sz="2800" dirty="0"/>
              <a:t>Insert Video Hydraulic Mulch</a:t>
            </a:r>
          </a:p>
        </p:txBody>
      </p:sp>
    </p:spTree>
    <p:extLst>
      <p:ext uri="{BB962C8B-B14F-4D97-AF65-F5344CB8AC3E}">
        <p14:creationId xmlns:p14="http://schemas.microsoft.com/office/powerpoint/2010/main" val="378950336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11-22-05 021"/>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0" y="0"/>
            <a:ext cx="9144000" cy="6858000"/>
          </a:xfrm>
          <a:noFill/>
        </p:spPr>
      </p:pic>
      <p:sp>
        <p:nvSpPr>
          <p:cNvPr id="978947" name="Rectangle 3"/>
          <p:cNvSpPr>
            <a:spLocks noGrp="1" noChangeArrowheads="1"/>
          </p:cNvSpPr>
          <p:nvPr>
            <p:ph type="body" sz="half" idx="1"/>
          </p:nvPr>
        </p:nvSpPr>
        <p:spPr>
          <a:xfrm>
            <a:off x="228600" y="4267200"/>
            <a:ext cx="7696200" cy="2438400"/>
          </a:xfrm>
        </p:spPr>
        <p:txBody>
          <a:bodyPr>
            <a:normAutofit/>
          </a:bodyPr>
          <a:lstStyle/>
          <a:p>
            <a:pPr eaLnBrk="1" hangingPunct="1">
              <a:lnSpc>
                <a:spcPct val="90000"/>
              </a:lnSpc>
              <a:buFont typeface="Wingdings" pitchFamily="2" charset="2"/>
              <a:buNone/>
              <a:defRPr/>
            </a:pPr>
            <a:r>
              <a:rPr lang="en-US" sz="2800" b="1" dirty="0">
                <a:solidFill>
                  <a:schemeClr val="tx2"/>
                </a:solidFill>
              </a:rPr>
              <a:t>Nets and Blankets</a:t>
            </a:r>
          </a:p>
          <a:p>
            <a:pPr eaLnBrk="1" hangingPunct="1">
              <a:lnSpc>
                <a:spcPct val="90000"/>
              </a:lnSpc>
              <a:buClr>
                <a:schemeClr val="tx2"/>
              </a:buClr>
              <a:defRPr/>
            </a:pPr>
            <a:r>
              <a:rPr lang="en-US" sz="2800" b="1" dirty="0"/>
              <a:t>Prevent erosion &amp; hold seed and mulch in place</a:t>
            </a:r>
          </a:p>
          <a:p>
            <a:pPr eaLnBrk="1" hangingPunct="1">
              <a:lnSpc>
                <a:spcPct val="90000"/>
              </a:lnSpc>
              <a:buClr>
                <a:schemeClr val="tx2"/>
              </a:buClr>
              <a:defRPr/>
            </a:pPr>
            <a:r>
              <a:rPr lang="en-US" sz="2800" b="1" dirty="0"/>
              <a:t>Reinforce turf </a:t>
            </a:r>
          </a:p>
          <a:p>
            <a:pPr eaLnBrk="1" hangingPunct="1">
              <a:lnSpc>
                <a:spcPct val="90000"/>
              </a:lnSpc>
              <a:buClr>
                <a:schemeClr val="tx2"/>
              </a:buClr>
              <a:defRPr/>
            </a:pPr>
            <a:r>
              <a:rPr lang="en-US" sz="2800" b="1" dirty="0"/>
              <a:t>Organic: biodegrade in place, 1-5 years</a:t>
            </a:r>
          </a:p>
          <a:p>
            <a:pPr eaLnBrk="1" hangingPunct="1">
              <a:lnSpc>
                <a:spcPct val="90000"/>
              </a:lnSpc>
              <a:buClr>
                <a:schemeClr val="tx2"/>
              </a:buClr>
              <a:defRPr/>
            </a:pPr>
            <a:r>
              <a:rPr lang="en-US" sz="2800" b="1" dirty="0"/>
              <a:t>Inorganic: long term high stress applications</a:t>
            </a:r>
          </a:p>
        </p:txBody>
      </p:sp>
      <p:sp>
        <p:nvSpPr>
          <p:cNvPr id="978948" name="Rectangle 4"/>
          <p:cNvSpPr>
            <a:spLocks noChangeArrowheads="1"/>
          </p:cNvSpPr>
          <p:nvPr/>
        </p:nvSpPr>
        <p:spPr bwMode="auto">
          <a:xfrm>
            <a:off x="228600" y="228600"/>
            <a:ext cx="4038600" cy="990600"/>
          </a:xfrm>
          <a:prstGeom prst="rect">
            <a:avLst/>
          </a:prstGeom>
          <a:noFill/>
          <a:ln w="9525">
            <a:noFill/>
            <a:miter lim="800000"/>
            <a:headEnd/>
            <a:tailEnd/>
          </a:ln>
          <a:effec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80808"/>
                </a:solidFill>
                <a:effectLst>
                  <a:outerShdw blurRad="38100" dist="38100" dir="2700000" algn="tl">
                    <a:srgbClr val="FFFFFF"/>
                  </a:outerShdw>
                </a:effectLst>
                <a:uLnTx/>
                <a:uFillTx/>
                <a:latin typeface="Calibri"/>
                <a:ea typeface="+mn-ea"/>
                <a:cs typeface="+mn-cs"/>
              </a:rPr>
              <a:t>  Source Control BMPs</a:t>
            </a:r>
          </a:p>
        </p:txBody>
      </p:sp>
      <p:sp>
        <p:nvSpPr>
          <p:cNvPr id="978949" name="Text Box 5"/>
          <p:cNvSpPr txBox="1">
            <a:spLocks noChangeArrowheads="1"/>
          </p:cNvSpPr>
          <p:nvPr/>
        </p:nvSpPr>
        <p:spPr bwMode="auto">
          <a:xfrm>
            <a:off x="7795798" y="5638800"/>
            <a:ext cx="1119602" cy="1200329"/>
          </a:xfrm>
          <a:prstGeom prst="rect">
            <a:avLst/>
          </a:prstGeom>
          <a:noFill/>
          <a:ln w="9525">
            <a:noFill/>
            <a:miter lim="800000"/>
            <a:headEnd/>
            <a:tailEnd/>
          </a:ln>
          <a:effec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EECE1"/>
                </a:solidFill>
                <a:effectLst>
                  <a:outerShdw blurRad="38100" dist="38100" dir="2700000" algn="tl">
                    <a:srgbClr val="000000"/>
                  </a:outerShdw>
                </a:effectLst>
                <a:uLnTx/>
                <a:uFillTx/>
                <a:latin typeface="Calibri"/>
                <a:ea typeface="+mn-ea"/>
                <a:cs typeface="+mn-cs"/>
              </a:rPr>
              <a:t>BMP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EECE1"/>
                </a:solidFill>
                <a:effectLst>
                  <a:outerShdw blurRad="38100" dist="38100" dir="2700000" algn="tl">
                    <a:srgbClr val="000000"/>
                  </a:outerShdw>
                </a:effectLst>
                <a:uLnTx/>
                <a:uFillTx/>
                <a:latin typeface="Calibri"/>
                <a:ea typeface="+mn-ea"/>
                <a:cs typeface="+mn-cs"/>
              </a:rPr>
              <a:t>WA C-122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EECE1"/>
                </a:solidFill>
                <a:effectLst>
                  <a:outerShdw blurRad="38100" dist="38100" dir="2700000" algn="tl">
                    <a:srgbClr val="000000"/>
                  </a:outerShdw>
                </a:effectLst>
                <a:uLnTx/>
                <a:uFillTx/>
                <a:latin typeface="Calibri"/>
                <a:ea typeface="+mn-ea"/>
                <a:cs typeface="+mn-cs"/>
              </a:rPr>
              <a:t>OR EP-10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EECE1"/>
                </a:solidFill>
                <a:effectLst>
                  <a:outerShdw blurRad="38100" dist="38100" dir="2700000" algn="tl">
                    <a:srgbClr val="000000"/>
                  </a:outerShdw>
                </a:effectLst>
                <a:uLnTx/>
                <a:uFillTx/>
                <a:latin typeface="Calibri"/>
                <a:ea typeface="+mn-ea"/>
                <a:cs typeface="+mn-cs"/>
              </a:rPr>
              <a:t>AK - 14</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FBDD72A-4DE5-4A0C-8B29-C60D2CF029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a:effectLst>
            <a:innerShdw blurRad="114300">
              <a:prstClr val="black"/>
            </a:innerShdw>
          </a:effectLst>
        </p:spPr>
      </p:pic>
      <p:sp>
        <p:nvSpPr>
          <p:cNvPr id="970755" name="Rectangle 3"/>
          <p:cNvSpPr>
            <a:spLocks noGrp="1" noChangeArrowheads="1"/>
          </p:cNvSpPr>
          <p:nvPr>
            <p:ph type="body" sz="half" idx="1"/>
          </p:nvPr>
        </p:nvSpPr>
        <p:spPr>
          <a:xfrm>
            <a:off x="5119048" y="3657600"/>
            <a:ext cx="3810000" cy="2895600"/>
          </a:xfrm>
          <a:solidFill>
            <a:srgbClr val="332F1D">
              <a:alpha val="68627"/>
            </a:srgbClr>
          </a:solidFill>
        </p:spPr>
        <p:txBody>
          <a:bodyPr/>
          <a:lstStyle/>
          <a:p>
            <a:pPr marL="0" indent="0" eaLnBrk="1" hangingPunct="1">
              <a:lnSpc>
                <a:spcPct val="90000"/>
              </a:lnSpc>
              <a:buClr>
                <a:schemeClr val="tx2"/>
              </a:buClr>
              <a:buNone/>
              <a:defRPr/>
            </a:pPr>
            <a:r>
              <a:rPr lang="en-US" dirty="0"/>
              <a:t>Provide a suitable growth medium for final site stabilization</a:t>
            </a:r>
          </a:p>
          <a:p>
            <a:pPr eaLnBrk="1" hangingPunct="1">
              <a:lnSpc>
                <a:spcPct val="90000"/>
              </a:lnSpc>
              <a:buClr>
                <a:schemeClr val="tx2"/>
              </a:buClr>
              <a:defRPr/>
            </a:pPr>
            <a:r>
              <a:rPr lang="en-US" dirty="0"/>
              <a:t>What does your contract stipulate you provide</a:t>
            </a:r>
          </a:p>
          <a:p>
            <a:pPr eaLnBrk="1" hangingPunct="1">
              <a:lnSpc>
                <a:spcPct val="90000"/>
              </a:lnSpc>
              <a:defRPr/>
            </a:pPr>
            <a:endParaRPr lang="en-US" dirty="0"/>
          </a:p>
        </p:txBody>
      </p:sp>
      <p:sp>
        <p:nvSpPr>
          <p:cNvPr id="970757" name="Text Box 5"/>
          <p:cNvSpPr txBox="1">
            <a:spLocks noChangeArrowheads="1"/>
          </p:cNvSpPr>
          <p:nvPr/>
        </p:nvSpPr>
        <p:spPr bwMode="auto">
          <a:xfrm>
            <a:off x="189931" y="-52316"/>
            <a:ext cx="3567836" cy="1015663"/>
          </a:xfrm>
          <a:prstGeom prst="rect">
            <a:avLst/>
          </a:prstGeom>
          <a:noFill/>
          <a:ln w="9525">
            <a:noFill/>
            <a:miter lim="800000"/>
            <a:headEnd/>
            <a:tailEnd/>
          </a:ln>
          <a:effec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EEECE1"/>
                </a:solidFill>
                <a:effectLst>
                  <a:outerShdw blurRad="38100" dist="38100" dir="2700000" algn="tl">
                    <a:srgbClr val="000000"/>
                  </a:outerShdw>
                </a:effectLst>
                <a:uLnTx/>
                <a:uFillTx/>
                <a:latin typeface="Calibri"/>
                <a:ea typeface="+mn-ea"/>
                <a:cs typeface="+mn-cs"/>
              </a:rPr>
              <a:t>Top soiling</a:t>
            </a:r>
          </a:p>
        </p:txBody>
      </p:sp>
      <p:sp>
        <p:nvSpPr>
          <p:cNvPr id="137222" name="Text Box 6"/>
          <p:cNvSpPr txBox="1">
            <a:spLocks noChangeArrowheads="1"/>
          </p:cNvSpPr>
          <p:nvPr/>
        </p:nvSpPr>
        <p:spPr bwMode="auto">
          <a:xfrm>
            <a:off x="214952" y="5791200"/>
            <a:ext cx="1119602" cy="923330"/>
          </a:xfrm>
          <a:prstGeom prst="rect">
            <a:avLst/>
          </a:prstGeom>
          <a:noFill/>
          <a:ln w="9525">
            <a:noFill/>
            <a:miter lim="800000"/>
            <a:headEnd/>
            <a:tailEnd/>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BMP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WA C-125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OR EP-4</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DCIM\100OLYMP\P8030278.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217" t="7215" r="-2" b="5"/>
          <a:stretch/>
        </p:blipFill>
        <p:spPr bwMode="auto">
          <a:xfrm>
            <a:off x="0" y="0"/>
            <a:ext cx="91440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52400" y="76200"/>
            <a:ext cx="7391400"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Soil Amendments: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What have we tried?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What are we trying? </a:t>
            </a:r>
          </a:p>
        </p:txBody>
      </p:sp>
      <p:sp>
        <p:nvSpPr>
          <p:cNvPr id="3" name="TextBox 2"/>
          <p:cNvSpPr txBox="1"/>
          <p:nvPr/>
        </p:nvSpPr>
        <p:spPr>
          <a:xfrm>
            <a:off x="8261835" y="6457890"/>
            <a:ext cx="88216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Kodiak</a:t>
            </a:r>
          </a:p>
        </p:txBody>
      </p:sp>
      <p:sp>
        <p:nvSpPr>
          <p:cNvPr id="4" name="TextBox 3">
            <a:extLst>
              <a:ext uri="{FF2B5EF4-FFF2-40B4-BE49-F238E27FC236}">
                <a16:creationId xmlns:a16="http://schemas.microsoft.com/office/drawing/2014/main" id="{FD051048-B592-4DBA-97F0-CD970F9D1457}"/>
              </a:ext>
            </a:extLst>
          </p:cNvPr>
          <p:cNvSpPr txBox="1"/>
          <p:nvPr/>
        </p:nvSpPr>
        <p:spPr>
          <a:xfrm>
            <a:off x="5867400" y="76200"/>
            <a:ext cx="2974853"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Compost</a:t>
            </a:r>
          </a:p>
        </p:txBody>
      </p:sp>
    </p:spTree>
    <p:extLst>
      <p:ext uri="{BB962C8B-B14F-4D97-AF65-F5344CB8AC3E}">
        <p14:creationId xmlns:p14="http://schemas.microsoft.com/office/powerpoint/2010/main" val="2923046455"/>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4D3B67-4078-DD95-644C-A0B15C55D3C3}"/>
              </a:ext>
            </a:extLst>
          </p:cNvPr>
          <p:cNvSpPr txBox="1"/>
          <p:nvPr/>
        </p:nvSpPr>
        <p:spPr>
          <a:xfrm>
            <a:off x="1524000" y="2743200"/>
            <a:ext cx="7184571" cy="523220"/>
          </a:xfrm>
          <a:prstGeom prst="rect">
            <a:avLst/>
          </a:prstGeom>
          <a:noFill/>
        </p:spPr>
        <p:txBody>
          <a:bodyPr wrap="square" lIns="91440" tIns="45720" rIns="91440" bIns="45720" rtlCol="0" anchor="t">
            <a:spAutoFit/>
          </a:bodyPr>
          <a:lstStyle/>
          <a:p>
            <a:r>
              <a:rPr lang="en-US" sz="2800"/>
              <a:t>Insert Video Biotic Soil Amendment/Media</a:t>
            </a:r>
          </a:p>
        </p:txBody>
      </p:sp>
    </p:spTree>
    <p:extLst>
      <p:ext uri="{BB962C8B-B14F-4D97-AF65-F5344CB8AC3E}">
        <p14:creationId xmlns:p14="http://schemas.microsoft.com/office/powerpoint/2010/main" val="4050488084"/>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2" name="Rectangle 2"/>
          <p:cNvSpPr>
            <a:spLocks noGrp="1" noChangeArrowheads="1"/>
          </p:cNvSpPr>
          <p:nvPr>
            <p:ph type="title"/>
          </p:nvPr>
        </p:nvSpPr>
        <p:spPr>
          <a:xfrm>
            <a:off x="457200" y="0"/>
            <a:ext cx="8229600" cy="1295400"/>
          </a:xfrm>
        </p:spPr>
        <p:txBody>
          <a:bodyPr/>
          <a:lstStyle/>
          <a:p>
            <a:pPr eaLnBrk="1" hangingPunct="1">
              <a:defRPr/>
            </a:pPr>
            <a:r>
              <a:rPr lang="en-US" b="1" dirty="0"/>
              <a:t>Composting Stabilization</a:t>
            </a:r>
          </a:p>
        </p:txBody>
      </p:sp>
      <p:graphicFrame>
        <p:nvGraphicFramePr>
          <p:cNvPr id="471116" name="Group 76"/>
          <p:cNvGraphicFramePr>
            <a:graphicFrameLocks noGrp="1"/>
          </p:cNvGraphicFramePr>
          <p:nvPr>
            <p:ph sz="half" idx="2"/>
          </p:nvPr>
        </p:nvGraphicFramePr>
        <p:xfrm>
          <a:off x="1524000" y="1676400"/>
          <a:ext cx="6096000" cy="4145280"/>
        </p:xfrm>
        <a:graphic>
          <a:graphicData uri="http://schemas.openxmlformats.org/drawingml/2006/table">
            <a:tbl>
              <a:tblPr/>
              <a:tblGrid>
                <a:gridCol w="6096000">
                  <a:extLst>
                    <a:ext uri="{9D8B030D-6E8A-4147-A177-3AD203B41FA5}">
                      <a16:colId xmlns:a16="http://schemas.microsoft.com/office/drawing/2014/main" val="20000"/>
                    </a:ext>
                  </a:extLst>
                </a:gridCol>
              </a:tblGrid>
              <a:tr h="471488">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1" i="0" u="none" strike="noStrike" cap="none" normalizeH="0" baseline="0" dirty="0">
                          <a:ln>
                            <a:noFill/>
                          </a:ln>
                          <a:solidFill>
                            <a:schemeClr val="tx1"/>
                          </a:solidFill>
                          <a:effectLst>
                            <a:outerShdw blurRad="38100" dist="38100" dir="2700000" algn="tl">
                              <a:srgbClr val="000000"/>
                            </a:outerShdw>
                          </a:effectLst>
                          <a:latin typeface="Tahoma" pitchFamily="34" charset="0"/>
                        </a:rPr>
                        <a:t>Improves Soil Structure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699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1" i="0" u="none" strike="noStrike" cap="none" normalizeH="0" baseline="0" dirty="0">
                          <a:ln>
                            <a:noFill/>
                          </a:ln>
                          <a:solidFill>
                            <a:schemeClr val="tx1"/>
                          </a:solidFill>
                          <a:effectLst>
                            <a:outerShdw blurRad="38100" dist="38100" dir="2700000" algn="tl">
                              <a:srgbClr val="000000"/>
                            </a:outerShdw>
                          </a:effectLst>
                          <a:latin typeface="Tahoma" pitchFamily="34" charset="0"/>
                        </a:rPr>
                        <a:t>Absorbs More Moisture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71488">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1" i="0" u="none" strike="noStrike" cap="none" normalizeH="0" baseline="0" dirty="0">
                          <a:ln>
                            <a:noFill/>
                          </a:ln>
                          <a:solidFill>
                            <a:schemeClr val="tx1"/>
                          </a:solidFill>
                          <a:effectLst>
                            <a:outerShdw blurRad="38100" dist="38100" dir="2700000" algn="tl">
                              <a:srgbClr val="000000"/>
                            </a:outerShdw>
                          </a:effectLst>
                          <a:latin typeface="Tahoma" pitchFamily="34" charset="0"/>
                        </a:rPr>
                        <a:t>Provides Soil Nutrients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699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1" i="0" u="none" strike="noStrike" cap="none" normalizeH="0" baseline="0" dirty="0">
                          <a:ln>
                            <a:noFill/>
                          </a:ln>
                          <a:solidFill>
                            <a:schemeClr val="tx1"/>
                          </a:solidFill>
                          <a:effectLst>
                            <a:outerShdw blurRad="38100" dist="38100" dir="2700000" algn="tl">
                              <a:srgbClr val="000000"/>
                            </a:outerShdw>
                          </a:effectLst>
                          <a:latin typeface="Tahoma" pitchFamily="34" charset="0"/>
                        </a:rPr>
                        <a:t>Suppresses Diseases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71488">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1" i="0" u="none" strike="noStrike" cap="none" normalizeH="0" baseline="0" dirty="0">
                          <a:ln>
                            <a:noFill/>
                          </a:ln>
                          <a:solidFill>
                            <a:schemeClr val="tx1"/>
                          </a:solidFill>
                          <a:effectLst>
                            <a:outerShdw blurRad="38100" dist="38100" dir="2700000" algn="tl">
                              <a:srgbClr val="000000"/>
                            </a:outerShdw>
                          </a:effectLst>
                          <a:latin typeface="Tahoma" pitchFamily="34" charset="0"/>
                        </a:rPr>
                        <a:t>Degrades Compounds/Pollutants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699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1" i="0" u="none" strike="noStrike" cap="none" normalizeH="0" baseline="0" dirty="0">
                          <a:ln>
                            <a:noFill/>
                          </a:ln>
                          <a:solidFill>
                            <a:schemeClr val="tx1"/>
                          </a:solidFill>
                          <a:effectLst>
                            <a:outerShdw blurRad="38100" dist="38100" dir="2700000" algn="tl">
                              <a:srgbClr val="000000"/>
                            </a:outerShdw>
                          </a:effectLst>
                          <a:latin typeface="Tahoma" pitchFamily="34" charset="0"/>
                        </a:rPr>
                        <a:t>Increases Surface Porosity</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71488">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1" i="0" u="none" strike="noStrike" cap="none" normalizeH="0" baseline="0" dirty="0">
                          <a:ln>
                            <a:noFill/>
                          </a:ln>
                          <a:solidFill>
                            <a:schemeClr val="tx1"/>
                          </a:solidFill>
                          <a:effectLst>
                            <a:outerShdw blurRad="38100" dist="38100" dir="2700000" algn="tl">
                              <a:srgbClr val="000000"/>
                            </a:outerShdw>
                          </a:effectLst>
                          <a:latin typeface="Tahoma" pitchFamily="34" charset="0"/>
                        </a:rPr>
                        <a:t>Mimics Nature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699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1" i="0" u="none" strike="noStrike" cap="none" normalizeH="0" baseline="0" dirty="0">
                          <a:ln>
                            <a:noFill/>
                          </a:ln>
                          <a:solidFill>
                            <a:schemeClr val="tx1"/>
                          </a:solidFill>
                          <a:effectLst>
                            <a:outerShdw blurRad="38100" dist="38100" dir="2700000" algn="tl">
                              <a:srgbClr val="000000"/>
                            </a:outerShdw>
                          </a:effectLst>
                          <a:latin typeface="Tahoma" pitchFamily="34" charset="0"/>
                        </a:rPr>
                        <a:t>Facilitates Growth</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LS-QLF0A\buffalo2\pictures\I-405 CDB\I-405 pics\9-17-09 04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4" name="Title 1"/>
          <p:cNvSpPr txBox="1">
            <a:spLocks noGrp="1"/>
          </p:cNvSpPr>
          <p:nvPr>
            <p:ph idx="1"/>
          </p:nvPr>
        </p:nvSpPr>
        <p:spPr bwMode="auto">
          <a:xfrm>
            <a:off x="3124201" y="4800600"/>
            <a:ext cx="6019799" cy="2057400"/>
          </a:xfrm>
          <a:prstGeom prst="rect">
            <a:avLst/>
          </a:prstGeom>
          <a:solidFill>
            <a:srgbClr val="FFD88B">
              <a:alpha val="57000"/>
            </a:srgbClr>
          </a:solidFill>
          <a:ln>
            <a:noFill/>
          </a:ln>
        </p:spPr>
        <p:txBody>
          <a:bodyPr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marL="0" indent="0" algn="ctr">
              <a:buNone/>
            </a:pPr>
            <a:r>
              <a:rPr lang="en-CA" sz="4000" dirty="0">
                <a:ea typeface="Adobe Gothic Std B" pitchFamily="34" charset="-128"/>
                <a:cs typeface="Arial" panose="020B0604020202020204" pitchFamily="34" charset="0"/>
              </a:rPr>
              <a:t>Is importing</a:t>
            </a:r>
            <a:r>
              <a:rPr lang="es-VE" sz="4000" dirty="0">
                <a:ea typeface="Adobe Gothic Std B" pitchFamily="34" charset="-128"/>
                <a:cs typeface="Arial" panose="020B0604020202020204" pitchFamily="34" charset="0"/>
              </a:rPr>
              <a:t> </a:t>
            </a:r>
            <a:r>
              <a:rPr lang="en-CA" sz="4000" dirty="0">
                <a:ea typeface="Adobe Gothic Std B" pitchFamily="34" charset="-128"/>
                <a:cs typeface="Arial" panose="020B0604020202020204" pitchFamily="34" charset="0"/>
              </a:rPr>
              <a:t>topsoil</a:t>
            </a:r>
            <a:r>
              <a:rPr lang="es-VE" sz="4000" dirty="0">
                <a:ea typeface="Adobe Gothic Std B" pitchFamily="34" charset="-128"/>
                <a:cs typeface="Arial" panose="020B0604020202020204" pitchFamily="34" charset="0"/>
              </a:rPr>
              <a:t> </a:t>
            </a:r>
            <a:r>
              <a:rPr lang="en-CA" sz="4000" u="sng" dirty="0">
                <a:ea typeface="Adobe Gothic Std B" pitchFamily="34" charset="-128"/>
                <a:cs typeface="Arial" panose="020B0604020202020204" pitchFamily="34" charset="0"/>
              </a:rPr>
              <a:t>really</a:t>
            </a:r>
            <a:r>
              <a:rPr lang="es-VE" sz="4000" dirty="0">
                <a:ea typeface="Adobe Gothic Std B" pitchFamily="34" charset="-128"/>
                <a:cs typeface="Arial" panose="020B0604020202020204" pitchFamily="34" charset="0"/>
              </a:rPr>
              <a:t> </a:t>
            </a:r>
            <a:r>
              <a:rPr lang="en-CA" sz="4000" dirty="0">
                <a:ea typeface="Adobe Gothic Std B" pitchFamily="34" charset="-128"/>
                <a:cs typeface="Arial" panose="020B0604020202020204" pitchFamily="34" charset="0"/>
              </a:rPr>
              <a:t>needed for establishing vegetation</a:t>
            </a:r>
            <a:r>
              <a:rPr lang="es-VE" sz="4000" dirty="0">
                <a:ea typeface="Adobe Gothic Std B" pitchFamily="34" charset="-128"/>
                <a:cs typeface="Arial" panose="020B0604020202020204" pitchFamily="34" charset="0"/>
              </a:rPr>
              <a:t>?</a:t>
            </a:r>
          </a:p>
        </p:txBody>
      </p:sp>
      <p:sp>
        <p:nvSpPr>
          <p:cNvPr id="5" name="Title 1"/>
          <p:cNvSpPr txBox="1">
            <a:spLocks/>
          </p:cNvSpPr>
          <p:nvPr/>
        </p:nvSpPr>
        <p:spPr bwMode="auto">
          <a:xfrm>
            <a:off x="15949" y="2"/>
            <a:ext cx="7010400" cy="936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b="1">
                <a:solidFill>
                  <a:srgbClr val="FFFFFF"/>
                </a:solidFill>
                <a:latin typeface="+mj-lt"/>
                <a:ea typeface="+mj-ea"/>
                <a:cs typeface="+mj-cs"/>
              </a:defRPr>
            </a:lvl1pPr>
            <a:lvl2pPr algn="l" rtl="0" eaLnBrk="1" fontAlgn="base" hangingPunct="1">
              <a:spcBef>
                <a:spcPct val="0"/>
              </a:spcBef>
              <a:spcAft>
                <a:spcPct val="0"/>
              </a:spcAft>
              <a:defRPr sz="4400" b="1">
                <a:solidFill>
                  <a:srgbClr val="FFFFFF"/>
                </a:solidFill>
                <a:latin typeface="Arial" charset="0"/>
              </a:defRPr>
            </a:lvl2pPr>
            <a:lvl3pPr algn="l" rtl="0" eaLnBrk="1" fontAlgn="base" hangingPunct="1">
              <a:spcBef>
                <a:spcPct val="0"/>
              </a:spcBef>
              <a:spcAft>
                <a:spcPct val="0"/>
              </a:spcAft>
              <a:defRPr sz="4400" b="1">
                <a:solidFill>
                  <a:srgbClr val="FFFFFF"/>
                </a:solidFill>
                <a:latin typeface="Arial" charset="0"/>
              </a:defRPr>
            </a:lvl3pPr>
            <a:lvl4pPr algn="l" rtl="0" eaLnBrk="1" fontAlgn="base" hangingPunct="1">
              <a:spcBef>
                <a:spcPct val="0"/>
              </a:spcBef>
              <a:spcAft>
                <a:spcPct val="0"/>
              </a:spcAft>
              <a:defRPr sz="4400" b="1">
                <a:solidFill>
                  <a:srgbClr val="FFFFFF"/>
                </a:solidFill>
                <a:latin typeface="Arial" charset="0"/>
              </a:defRPr>
            </a:lvl4pPr>
            <a:lvl5pPr algn="l" rtl="0" eaLnBrk="1" fontAlgn="base" hangingPunct="1">
              <a:spcBef>
                <a:spcPct val="0"/>
              </a:spcBef>
              <a:spcAft>
                <a:spcPct val="0"/>
              </a:spcAft>
              <a:defRPr sz="4400" b="1">
                <a:solidFill>
                  <a:srgbClr val="FFFFFF"/>
                </a:solidFill>
                <a:latin typeface="Arial" charset="0"/>
              </a:defRPr>
            </a:lvl5pPr>
            <a:lvl6pPr marL="457200" algn="l" rtl="0" eaLnBrk="1" fontAlgn="base" hangingPunct="1">
              <a:spcBef>
                <a:spcPct val="0"/>
              </a:spcBef>
              <a:spcAft>
                <a:spcPct val="0"/>
              </a:spcAft>
              <a:defRPr sz="4400" b="1">
                <a:solidFill>
                  <a:srgbClr val="FFFFFF"/>
                </a:solidFill>
                <a:latin typeface="Arial" charset="0"/>
              </a:defRPr>
            </a:lvl6pPr>
            <a:lvl7pPr marL="914400" algn="l" rtl="0" eaLnBrk="1" fontAlgn="base" hangingPunct="1">
              <a:spcBef>
                <a:spcPct val="0"/>
              </a:spcBef>
              <a:spcAft>
                <a:spcPct val="0"/>
              </a:spcAft>
              <a:defRPr sz="4400" b="1">
                <a:solidFill>
                  <a:srgbClr val="FFFFFF"/>
                </a:solidFill>
                <a:latin typeface="Arial" charset="0"/>
              </a:defRPr>
            </a:lvl7pPr>
            <a:lvl8pPr marL="1371600" algn="l" rtl="0" eaLnBrk="1" fontAlgn="base" hangingPunct="1">
              <a:spcBef>
                <a:spcPct val="0"/>
              </a:spcBef>
              <a:spcAft>
                <a:spcPct val="0"/>
              </a:spcAft>
              <a:defRPr sz="4400" b="1">
                <a:solidFill>
                  <a:srgbClr val="FFFFFF"/>
                </a:solidFill>
                <a:latin typeface="Arial" charset="0"/>
              </a:defRPr>
            </a:lvl8pPr>
            <a:lvl9pPr marL="1828800" algn="l" rtl="0" eaLnBrk="1" fontAlgn="base" hangingPunct="1">
              <a:spcBef>
                <a:spcPct val="0"/>
              </a:spcBef>
              <a:spcAft>
                <a:spcPct val="0"/>
              </a:spcAft>
              <a:defRPr sz="4400" b="1">
                <a:solidFill>
                  <a:srgbClr val="FFFFFF"/>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A" sz="4000" b="1" i="0" u="none" strike="noStrike" kern="1200" cap="none" spc="0" normalizeH="0" baseline="0" noProof="0" dirty="0">
                <a:ln>
                  <a:noFill/>
                </a:ln>
                <a:solidFill>
                  <a:srgbClr val="000000"/>
                </a:solidFill>
                <a:effectLst/>
                <a:uLnTx/>
                <a:uFillTx/>
                <a:latin typeface="Superclarendon Regular"/>
                <a:ea typeface="+mj-ea"/>
                <a:cs typeface="Superclarendon Regular"/>
              </a:rPr>
              <a:t>The Biotic Approach Asks…</a:t>
            </a:r>
          </a:p>
        </p:txBody>
      </p:sp>
    </p:spTree>
    <p:extLst>
      <p:ext uri="{BB962C8B-B14F-4D97-AF65-F5344CB8AC3E}">
        <p14:creationId xmlns:p14="http://schemas.microsoft.com/office/powerpoint/2010/main" val="245567227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K:\VERDYOL CASE STUDIES\Dillingham Airport\DSCN0613.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11692" b="11751"/>
          <a:stretch/>
        </p:blipFill>
        <p:spPr bwMode="auto">
          <a:xfrm>
            <a:off x="0" y="0"/>
            <a:ext cx="9162288" cy="6867144"/>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 y="4549676"/>
            <a:ext cx="4243469" cy="2308324"/>
          </a:xfrm>
          <a:prstGeom prst="rect">
            <a:avLst/>
          </a:prstGeom>
          <a:solidFill>
            <a:schemeClr val="bg2">
              <a:lumMod val="25000"/>
              <a:alpha val="68000"/>
            </a:schemeClr>
          </a:solidFill>
        </p:spPr>
        <p:txBody>
          <a:bodyPr wrap="none" rtlCol="0">
            <a:spAutoFit/>
          </a:bodyPr>
          <a:lstStyle/>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0" cap="none" spc="0" normalizeH="0" baseline="0" noProof="0" dirty="0">
                <a:ln>
                  <a:noFill/>
                </a:ln>
                <a:solidFill>
                  <a:prstClr val="white"/>
                </a:solidFill>
                <a:effectLst/>
                <a:uLnTx/>
                <a:uFillTx/>
                <a:latin typeface="Calibri"/>
                <a:ea typeface="+mn-ea"/>
                <a:cs typeface="+mn-cs"/>
              </a:rPr>
              <a:t>Poor Soils</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0" cap="none" spc="0" normalizeH="0" baseline="0" noProof="0" dirty="0">
                <a:ln>
                  <a:noFill/>
                </a:ln>
                <a:solidFill>
                  <a:prstClr val="white"/>
                </a:solidFill>
                <a:effectLst/>
                <a:uLnTx/>
                <a:uFillTx/>
                <a:latin typeface="Calibri"/>
                <a:ea typeface="+mn-ea"/>
                <a:cs typeface="+mn-cs"/>
              </a:rPr>
              <a:t>Low Organics</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0" cap="none" spc="0" normalizeH="0" baseline="0" noProof="0" dirty="0">
                <a:ln>
                  <a:noFill/>
                </a:ln>
                <a:solidFill>
                  <a:prstClr val="white"/>
                </a:solidFill>
                <a:effectLst/>
                <a:uLnTx/>
                <a:uFillTx/>
                <a:latin typeface="Calibri"/>
                <a:ea typeface="+mn-ea"/>
                <a:cs typeface="+mn-cs"/>
              </a:rPr>
              <a:t>Low Fertility</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0" cap="none" spc="0" normalizeH="0" baseline="0" noProof="0" dirty="0">
                <a:ln>
                  <a:noFill/>
                </a:ln>
                <a:solidFill>
                  <a:prstClr val="white"/>
                </a:solidFill>
                <a:effectLst/>
                <a:uLnTx/>
                <a:uFillTx/>
                <a:latin typeface="Calibri"/>
                <a:ea typeface="+mn-ea"/>
                <a:cs typeface="+mn-cs"/>
              </a:rPr>
              <a:t>Topsoil alternative</a:t>
            </a:r>
          </a:p>
        </p:txBody>
      </p:sp>
      <p:sp>
        <p:nvSpPr>
          <p:cNvPr id="4" name="TextBox 3">
            <a:extLst>
              <a:ext uri="{FF2B5EF4-FFF2-40B4-BE49-F238E27FC236}">
                <a16:creationId xmlns:a16="http://schemas.microsoft.com/office/drawing/2014/main" id="{2239E5B5-6DA9-4ED9-BA81-98E470536B0C}"/>
              </a:ext>
            </a:extLst>
          </p:cNvPr>
          <p:cNvSpPr txBox="1"/>
          <p:nvPr/>
        </p:nvSpPr>
        <p:spPr>
          <a:xfrm>
            <a:off x="7696200" y="6324600"/>
            <a:ext cx="118654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Dillingham</a:t>
            </a:r>
          </a:p>
        </p:txBody>
      </p:sp>
    </p:spTree>
    <p:extLst>
      <p:ext uri="{BB962C8B-B14F-4D97-AF65-F5344CB8AC3E}">
        <p14:creationId xmlns:p14="http://schemas.microsoft.com/office/powerpoint/2010/main" val="1176600791"/>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K:\Dillingham Airport\00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52402" y="152402"/>
            <a:ext cx="4111895" cy="954107"/>
          </a:xfrm>
          <a:prstGeom prst="rect">
            <a:avLst/>
          </a:prstGeom>
          <a:solidFill>
            <a:schemeClr val="accent3">
              <a:lumMod val="50000"/>
              <a:alpha val="77000"/>
            </a:schemeClr>
          </a:solidFill>
        </p:spPr>
        <p:txBody>
          <a:bodyPr wrap="non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0" cap="none" spc="0" normalizeH="0" baseline="0" noProof="0" dirty="0">
                <a:ln>
                  <a:noFill/>
                </a:ln>
                <a:solidFill>
                  <a:prstClr val="white"/>
                </a:solidFill>
                <a:effectLst/>
                <a:uLnTx/>
                <a:uFillTx/>
                <a:latin typeface="Calibri"/>
                <a:ea typeface="+mn-ea"/>
                <a:cs typeface="+mn-cs"/>
              </a:rPr>
              <a:t>Surface Prep</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0" cap="none" spc="0" normalizeH="0" baseline="0" noProof="0" dirty="0">
                <a:ln>
                  <a:noFill/>
                </a:ln>
                <a:solidFill>
                  <a:prstClr val="white"/>
                </a:solidFill>
                <a:effectLst/>
                <a:uLnTx/>
                <a:uFillTx/>
                <a:latin typeface="Calibri"/>
                <a:ea typeface="+mn-ea"/>
                <a:cs typeface="+mn-cs"/>
              </a:rPr>
              <a:t>Biotic Soil Amendments</a:t>
            </a:r>
          </a:p>
        </p:txBody>
      </p:sp>
      <p:sp>
        <p:nvSpPr>
          <p:cNvPr id="4" name="TextBox 3">
            <a:extLst>
              <a:ext uri="{FF2B5EF4-FFF2-40B4-BE49-F238E27FC236}">
                <a16:creationId xmlns:a16="http://schemas.microsoft.com/office/drawing/2014/main" id="{625C4FCC-4777-4CDF-99BB-DE02EF5B94D6}"/>
              </a:ext>
            </a:extLst>
          </p:cNvPr>
          <p:cNvSpPr txBox="1"/>
          <p:nvPr/>
        </p:nvSpPr>
        <p:spPr>
          <a:xfrm>
            <a:off x="152400" y="6324600"/>
            <a:ext cx="118654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Dillingham</a:t>
            </a:r>
          </a:p>
        </p:txBody>
      </p:sp>
    </p:spTree>
    <p:extLst>
      <p:ext uri="{BB962C8B-B14F-4D97-AF65-F5344CB8AC3E}">
        <p14:creationId xmlns:p14="http://schemas.microsoft.com/office/powerpoint/2010/main" val="376242944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K:\Dillingham Airport\02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0CD2B55-35E2-4DF6-8C2F-97681D93789B}"/>
              </a:ext>
            </a:extLst>
          </p:cNvPr>
          <p:cNvSpPr txBox="1"/>
          <p:nvPr/>
        </p:nvSpPr>
        <p:spPr>
          <a:xfrm>
            <a:off x="228600" y="609600"/>
            <a:ext cx="463671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Biotic Soil Amendments</a:t>
            </a:r>
          </a:p>
        </p:txBody>
      </p:sp>
      <p:sp>
        <p:nvSpPr>
          <p:cNvPr id="3" name="TextBox 2">
            <a:extLst>
              <a:ext uri="{FF2B5EF4-FFF2-40B4-BE49-F238E27FC236}">
                <a16:creationId xmlns:a16="http://schemas.microsoft.com/office/drawing/2014/main" id="{230F5739-1570-4FB1-B000-D5FE4798FE2E}"/>
              </a:ext>
            </a:extLst>
          </p:cNvPr>
          <p:cNvSpPr txBox="1"/>
          <p:nvPr/>
        </p:nvSpPr>
        <p:spPr>
          <a:xfrm>
            <a:off x="152400" y="6324600"/>
            <a:ext cx="118654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Dillingham</a:t>
            </a:r>
          </a:p>
        </p:txBody>
      </p:sp>
    </p:spTree>
    <p:extLst>
      <p:ext uri="{BB962C8B-B14F-4D97-AF65-F5344CB8AC3E}">
        <p14:creationId xmlns:p14="http://schemas.microsoft.com/office/powerpoint/2010/main" val="950635641"/>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a:effectLst>
            <a:innerShdw blurRad="114300">
              <a:prstClr val="black"/>
            </a:innerShdw>
          </a:effectLst>
        </p:spPr>
      </p:pic>
      <p:sp>
        <p:nvSpPr>
          <p:cNvPr id="4" name="TextBox 3">
            <a:extLst>
              <a:ext uri="{FF2B5EF4-FFF2-40B4-BE49-F238E27FC236}">
                <a16:creationId xmlns:a16="http://schemas.microsoft.com/office/drawing/2014/main" id="{B95A3945-DE50-4EAD-B33D-5A548984FE71}"/>
              </a:ext>
            </a:extLst>
          </p:cNvPr>
          <p:cNvSpPr txBox="1"/>
          <p:nvPr/>
        </p:nvSpPr>
        <p:spPr>
          <a:xfrm>
            <a:off x="152400" y="5181600"/>
            <a:ext cx="4198393"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Use existing equipment,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Simpler mobilization,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 Saved $$$</a:t>
            </a:r>
          </a:p>
        </p:txBody>
      </p:sp>
    </p:spTree>
    <p:extLst>
      <p:ext uri="{BB962C8B-B14F-4D97-AF65-F5344CB8AC3E}">
        <p14:creationId xmlns:p14="http://schemas.microsoft.com/office/powerpoint/2010/main" val="1538471445"/>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AEAB707-8B6B-41C9-995C-03E166737056}"/>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25000"/>
          <a:stretch/>
        </p:blipFill>
        <p:spPr>
          <a:xfrm>
            <a:off x="-1" y="0"/>
            <a:ext cx="9144001" cy="6858000"/>
          </a:xfrm>
          <a:effectLst>
            <a:innerShdw blurRad="114300">
              <a:prstClr val="black"/>
            </a:innerShdw>
          </a:effectLst>
        </p:spPr>
      </p:pic>
      <p:sp>
        <p:nvSpPr>
          <p:cNvPr id="6" name="TextBox 5">
            <a:extLst>
              <a:ext uri="{FF2B5EF4-FFF2-40B4-BE49-F238E27FC236}">
                <a16:creationId xmlns:a16="http://schemas.microsoft.com/office/drawing/2014/main" id="{66E619B8-28E6-4F06-BA76-A4D2645B6C47}"/>
              </a:ext>
            </a:extLst>
          </p:cNvPr>
          <p:cNvSpPr txBox="1"/>
          <p:nvPr/>
        </p:nvSpPr>
        <p:spPr>
          <a:xfrm>
            <a:off x="184244" y="1139703"/>
            <a:ext cx="7373685"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Kenai Riverbank Stabilization</a:t>
            </a:r>
          </a:p>
        </p:txBody>
      </p:sp>
      <p:sp>
        <p:nvSpPr>
          <p:cNvPr id="3" name="TextBox 2">
            <a:extLst>
              <a:ext uri="{FF2B5EF4-FFF2-40B4-BE49-F238E27FC236}">
                <a16:creationId xmlns:a16="http://schemas.microsoft.com/office/drawing/2014/main" id="{C9B0171E-B906-492D-A869-2695FC91EAB6}"/>
              </a:ext>
            </a:extLst>
          </p:cNvPr>
          <p:cNvSpPr txBox="1"/>
          <p:nvPr/>
        </p:nvSpPr>
        <p:spPr>
          <a:xfrm>
            <a:off x="2667000" y="6154799"/>
            <a:ext cx="6355138" cy="646331"/>
          </a:xfrm>
          <a:prstGeom prst="rect">
            <a:avLst/>
          </a:prstGeom>
          <a:solidFill>
            <a:schemeClr val="bg2">
              <a:lumMod val="25000"/>
              <a:alpha val="64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Biotic Soil Amendments in action</a:t>
            </a:r>
          </a:p>
        </p:txBody>
      </p:sp>
    </p:spTree>
    <p:extLst>
      <p:ext uri="{BB962C8B-B14F-4D97-AF65-F5344CB8AC3E}">
        <p14:creationId xmlns:p14="http://schemas.microsoft.com/office/powerpoint/2010/main" val="588392334"/>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Users\zimzeke\Desktop\IECA Booth pics\photo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733800" y="5791200"/>
            <a:ext cx="5263236" cy="923330"/>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a:ln>
                  <a:noFill/>
                </a:ln>
                <a:solidFill>
                  <a:srgbClr val="FFFFFF"/>
                </a:solidFill>
                <a:effectLst/>
                <a:uLnTx/>
                <a:uFillTx/>
                <a:latin typeface="Arial"/>
                <a:cs typeface="Arial"/>
              </a:rPr>
              <a:t>Shoreline armor</a:t>
            </a:r>
          </a:p>
        </p:txBody>
      </p:sp>
    </p:spTree>
    <p:extLst>
      <p:ext uri="{BB962C8B-B14F-4D97-AF65-F5344CB8AC3E}">
        <p14:creationId xmlns:p14="http://schemas.microsoft.com/office/powerpoint/2010/main" val="2137286445"/>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Users\zimzeke\Desktop\IECA Booth pics\photo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733800" y="5791200"/>
            <a:ext cx="5263236" cy="923330"/>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a:ln>
                  <a:noFill/>
                </a:ln>
                <a:solidFill>
                  <a:srgbClr val="FFFFFF"/>
                </a:solidFill>
                <a:effectLst/>
                <a:uLnTx/>
                <a:uFillTx/>
                <a:latin typeface="Arial"/>
                <a:cs typeface="Arial"/>
              </a:rPr>
              <a:t>Shoreline armor</a:t>
            </a:r>
          </a:p>
        </p:txBody>
      </p:sp>
    </p:spTree>
    <p:extLst>
      <p:ext uri="{BB962C8B-B14F-4D97-AF65-F5344CB8AC3E}">
        <p14:creationId xmlns:p14="http://schemas.microsoft.com/office/powerpoint/2010/main" val="3851505184"/>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57D41DF-3D84-453A-B1DC-B5C9038B4934}"/>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143999" cy="6858000"/>
          </a:xfrm>
          <a:effectLst>
            <a:innerShdw blurRad="114300">
              <a:prstClr val="black"/>
            </a:innerShdw>
          </a:effectLst>
        </p:spPr>
      </p:pic>
    </p:spTree>
    <p:extLst>
      <p:ext uri="{BB962C8B-B14F-4D97-AF65-F5344CB8AC3E}">
        <p14:creationId xmlns:p14="http://schemas.microsoft.com/office/powerpoint/2010/main" val="847970425"/>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40021" y="381000"/>
            <a:ext cx="3226558" cy="868362"/>
          </a:xfrm>
        </p:spPr>
        <p:txBody>
          <a:bodyPr>
            <a:noAutofit/>
          </a:bodyPr>
          <a:lstStyle/>
          <a:p>
            <a:r>
              <a:rPr lang="en-US" sz="4800" dirty="0"/>
              <a:t>Tackifiers &amp; Binders</a:t>
            </a:r>
          </a:p>
        </p:txBody>
      </p:sp>
      <p:sp>
        <p:nvSpPr>
          <p:cNvPr id="3" name="Content Placeholder 2"/>
          <p:cNvSpPr>
            <a:spLocks noGrp="1"/>
          </p:cNvSpPr>
          <p:nvPr>
            <p:ph idx="1"/>
          </p:nvPr>
        </p:nvSpPr>
        <p:spPr>
          <a:xfrm>
            <a:off x="177421" y="1066800"/>
            <a:ext cx="8149281" cy="2237764"/>
          </a:xfrm>
        </p:spPr>
        <p:txBody>
          <a:bodyPr>
            <a:noAutofit/>
          </a:bodyPr>
          <a:lstStyle/>
          <a:p>
            <a:pPr marL="0" indent="0">
              <a:buNone/>
            </a:pPr>
            <a:r>
              <a:rPr lang="en-US" sz="2800" dirty="0" err="1"/>
              <a:t>Tackifiers</a:t>
            </a:r>
            <a:r>
              <a:rPr lang="en-US" sz="2800" dirty="0"/>
              <a:t> are uses as a tie-down for</a:t>
            </a:r>
            <a:r>
              <a:rPr lang="en-US" sz="2400" dirty="0"/>
              <a:t>:</a:t>
            </a:r>
          </a:p>
          <a:p>
            <a:pPr lvl="1">
              <a:buFont typeface="Wingdings" pitchFamily="2" charset="2"/>
              <a:buChar char="Ø"/>
            </a:pPr>
            <a:r>
              <a:rPr lang="en-US" sz="2400" dirty="0"/>
              <a:t>Soil;</a:t>
            </a:r>
          </a:p>
          <a:p>
            <a:pPr lvl="1">
              <a:buFont typeface="Wingdings" pitchFamily="2" charset="2"/>
              <a:buChar char="Ø"/>
            </a:pPr>
            <a:r>
              <a:rPr lang="en-US" sz="2400" dirty="0"/>
              <a:t>Compost;</a:t>
            </a:r>
          </a:p>
          <a:p>
            <a:pPr lvl="1">
              <a:buFont typeface="Wingdings" pitchFamily="2" charset="2"/>
              <a:buChar char="Ø"/>
            </a:pPr>
            <a:r>
              <a:rPr lang="en-US" sz="2400" dirty="0"/>
              <a:t>Seed; or </a:t>
            </a:r>
          </a:p>
          <a:p>
            <a:pPr lvl="1">
              <a:buFont typeface="Wingdings" pitchFamily="2" charset="2"/>
              <a:buChar char="Ø"/>
            </a:pPr>
            <a:r>
              <a:rPr lang="en-US" sz="2400" dirty="0"/>
              <a:t>Mulch.</a:t>
            </a:r>
          </a:p>
          <a:p>
            <a:pPr lvl="2">
              <a:buFont typeface="Wingdings" pitchFamily="2" charset="2"/>
              <a:buChar char="Ø"/>
            </a:pPr>
            <a:r>
              <a:rPr lang="en-US" dirty="0"/>
              <a:t>Four types: Hydraulic Mulch, Hydraulic Matrix, Bonded Fiber Matrix, Mechanically Bonded Fiber Matrix</a:t>
            </a:r>
          </a:p>
        </p:txBody>
      </p:sp>
      <p:pic>
        <p:nvPicPr>
          <p:cNvPr id="4" name="Picture 3"/>
          <p:cNvPicPr>
            <a:picLocks noChangeAspect="1"/>
          </p:cNvPicPr>
          <p:nvPr/>
        </p:nvPicPr>
        <p:blipFill>
          <a:blip r:embed="rId2"/>
          <a:stretch>
            <a:fillRect/>
          </a:stretch>
        </p:blipFill>
        <p:spPr>
          <a:xfrm>
            <a:off x="94497" y="4298509"/>
            <a:ext cx="4405628" cy="2441879"/>
          </a:xfrm>
          <a:prstGeom prst="rect">
            <a:avLst/>
          </a:prstGeom>
          <a:effectLst>
            <a:innerShdw blurRad="114300">
              <a:prstClr val="black"/>
            </a:innerShdw>
          </a:effectLst>
        </p:spPr>
      </p:pic>
      <p:pic>
        <p:nvPicPr>
          <p:cNvPr id="5" name="Picture 4"/>
          <p:cNvPicPr>
            <a:picLocks noChangeAspect="1"/>
          </p:cNvPicPr>
          <p:nvPr/>
        </p:nvPicPr>
        <p:blipFill>
          <a:blip r:embed="rId3"/>
          <a:stretch>
            <a:fillRect/>
          </a:stretch>
        </p:blipFill>
        <p:spPr>
          <a:xfrm>
            <a:off x="4537881" y="4298509"/>
            <a:ext cx="4496513" cy="2424207"/>
          </a:xfrm>
          <a:prstGeom prst="rect">
            <a:avLst/>
          </a:prstGeom>
          <a:effectLst>
            <a:innerShdw blurRad="114300">
              <a:prstClr val="black"/>
            </a:innerShdw>
          </a:effectLst>
        </p:spPr>
      </p:pic>
    </p:spTree>
    <p:extLst>
      <p:ext uri="{BB962C8B-B14F-4D97-AF65-F5344CB8AC3E}">
        <p14:creationId xmlns:p14="http://schemas.microsoft.com/office/powerpoint/2010/main" val="902180031"/>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9-18-06 096"/>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138243" name="Text Box 3"/>
          <p:cNvSpPr txBox="1">
            <a:spLocks noChangeArrowheads="1"/>
          </p:cNvSpPr>
          <p:nvPr/>
        </p:nvSpPr>
        <p:spPr bwMode="auto">
          <a:xfrm>
            <a:off x="318355" y="101025"/>
            <a:ext cx="8368445" cy="584775"/>
          </a:xfrm>
          <a:prstGeom prst="rect">
            <a:avLst/>
          </a:prstGeom>
          <a:noFill/>
          <a:ln w="9525">
            <a:noFill/>
            <a:miter lim="800000"/>
            <a:headEnd/>
            <a:tailEnd/>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1F497D"/>
                </a:solidFill>
                <a:effectLst/>
                <a:uLnTx/>
                <a:uFillTx/>
                <a:latin typeface="Calibri"/>
                <a:ea typeface="+mn-ea"/>
                <a:cs typeface="+mn-cs"/>
              </a:rPr>
              <a:t>Extreme Topography Complicates Stabilizing Soils</a:t>
            </a:r>
          </a:p>
        </p:txBody>
      </p:sp>
      <p:sp>
        <p:nvSpPr>
          <p:cNvPr id="138244" name="Text Box 4"/>
          <p:cNvSpPr txBox="1">
            <a:spLocks noChangeArrowheads="1"/>
          </p:cNvSpPr>
          <p:nvPr/>
        </p:nvSpPr>
        <p:spPr bwMode="auto">
          <a:xfrm>
            <a:off x="2514600" y="5181600"/>
            <a:ext cx="6537752" cy="1569660"/>
          </a:xfrm>
          <a:prstGeom prst="rect">
            <a:avLst/>
          </a:prstGeom>
          <a:noFill/>
          <a:ln w="9525">
            <a:noFill/>
            <a:miter lim="800000"/>
            <a:headEnd/>
            <a:tailEnd/>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and: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Records of Disturbance &amp; Stabilization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-or- Grading Logs</a:t>
            </a: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139267" name="Text Box 5"/>
          <p:cNvSpPr txBox="1">
            <a:spLocks noChangeArrowheads="1"/>
          </p:cNvSpPr>
          <p:nvPr/>
        </p:nvSpPr>
        <p:spPr bwMode="auto">
          <a:xfrm>
            <a:off x="0" y="0"/>
            <a:ext cx="6757988" cy="579438"/>
          </a:xfrm>
          <a:prstGeom prst="rect">
            <a:avLst/>
          </a:prstGeom>
          <a:noFill/>
          <a:ln w="9525">
            <a:noFill/>
            <a:miter lim="800000"/>
            <a:headEnd/>
            <a:tailEnd/>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1F497D"/>
                </a:solidFill>
                <a:effectLst/>
                <a:uLnTx/>
                <a:uFillTx/>
                <a:latin typeface="Calibri"/>
                <a:ea typeface="+mn-ea"/>
                <a:cs typeface="+mn-cs"/>
              </a:rPr>
              <a:t>Steep Slope Blanket Installation</a:t>
            </a:r>
          </a:p>
        </p:txBody>
      </p:sp>
      <p:sp>
        <p:nvSpPr>
          <p:cNvPr id="139268" name="Text Box 6"/>
          <p:cNvSpPr txBox="1">
            <a:spLocks noChangeArrowheads="1"/>
          </p:cNvSpPr>
          <p:nvPr/>
        </p:nvSpPr>
        <p:spPr bwMode="auto">
          <a:xfrm>
            <a:off x="7010400" y="6172200"/>
            <a:ext cx="2014526" cy="584775"/>
          </a:xfrm>
          <a:prstGeom prst="rect">
            <a:avLst/>
          </a:prstGeom>
          <a:noFill/>
          <a:ln w="9525">
            <a:noFill/>
            <a:miter lim="800000"/>
            <a:headEnd/>
            <a:tailEnd/>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Safety First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7610</TotalTime>
  <Words>4255</Words>
  <Application>Microsoft Office PowerPoint</Application>
  <PresentationFormat>On-screen Show (4:3)</PresentationFormat>
  <Paragraphs>801</Paragraphs>
  <Slides>179</Slides>
  <Notes>56</Notes>
  <HiddenSlides>0</HiddenSlides>
  <MMClips>0</MMClips>
  <ScaleCrop>false</ScaleCrop>
  <HeadingPairs>
    <vt:vector size="4" baseType="variant">
      <vt:variant>
        <vt:lpstr>Theme</vt:lpstr>
      </vt:variant>
      <vt:variant>
        <vt:i4>10</vt:i4>
      </vt:variant>
      <vt:variant>
        <vt:lpstr>Slide Titles</vt:lpstr>
      </vt:variant>
      <vt:variant>
        <vt:i4>179</vt:i4>
      </vt:variant>
    </vt:vector>
  </HeadingPairs>
  <TitlesOfParts>
    <vt:vector size="189" baseType="lpstr">
      <vt:lpstr>Office Theme</vt:lpstr>
      <vt:lpstr>3_Office Theme</vt:lpstr>
      <vt:lpstr>1_Office Theme</vt:lpstr>
      <vt:lpstr>14_Office Theme</vt:lpstr>
      <vt:lpstr>2_Office Theme</vt:lpstr>
      <vt:lpstr>Textured</vt:lpstr>
      <vt:lpstr>4_Office Theme</vt:lpstr>
      <vt:lpstr>5_Office Theme</vt:lpstr>
      <vt:lpstr>Diseño predeterminado</vt:lpstr>
      <vt:lpstr>6_Office Theme</vt:lpstr>
      <vt:lpstr>CGP Requirements</vt:lpstr>
      <vt:lpstr>CGP Requirements</vt:lpstr>
      <vt:lpstr>Delineation of Site</vt:lpstr>
      <vt:lpstr>PowerPoint Presentation</vt:lpstr>
      <vt:lpstr>PowerPoint Presentation</vt:lpstr>
      <vt:lpstr>PowerPoint Presentation</vt:lpstr>
      <vt:lpstr>Minimize the Amount of Soil Exposed during Construction Activity</vt:lpstr>
      <vt:lpstr>Delineating the Site Limits Helps Minimize Soil Erosion</vt:lpstr>
      <vt:lpstr>PowerPoint Presentation</vt:lpstr>
      <vt:lpstr>PowerPoint Presentation</vt:lpstr>
      <vt:lpstr>PowerPoint Presentation</vt:lpstr>
      <vt:lpstr>PowerPoint Presentation</vt:lpstr>
      <vt:lpstr>Maintain Natural Buffer Areas</vt:lpstr>
      <vt:lpstr>PowerPoint Presentation</vt:lpstr>
      <vt:lpstr>PowerPoint Presentation</vt:lpstr>
      <vt:lpstr>PowerPoint Presentation</vt:lpstr>
      <vt:lpstr>PowerPoint Presentation</vt:lpstr>
      <vt:lpstr>PowerPoint Presentation</vt:lpstr>
      <vt:lpstr>Control Stormwater Discharges &amp; Flow Rates</vt:lpstr>
      <vt:lpstr>Clean Water Diversions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Armor Areas of Concentrated Flow &amp; Discharge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Channels Have Design Guidelines &amp; Local Requirements</vt:lpstr>
      <vt:lpstr>PowerPoint Presentation</vt:lpstr>
      <vt:lpstr>RECP = Rolled Erosion Control Product</vt:lpstr>
      <vt:lpstr>Types of RECPs</vt:lpstr>
      <vt:lpstr>Add RECP Part 1 Video </vt:lpstr>
      <vt:lpstr>PowerPoint Presentation</vt:lpstr>
      <vt:lpstr>PowerPoint Presentation</vt:lpstr>
      <vt:lpstr>RECPs in Channels</vt:lpstr>
      <vt:lpstr>Important Keys for RECPs in Channels</vt:lpstr>
      <vt:lpstr>RECPs in Arid Climate Channels</vt:lpstr>
      <vt:lpstr>Check Dams</vt:lpstr>
      <vt:lpstr>Check Dam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Protecting Slopes</vt:lpstr>
      <vt:lpstr>PowerPoint Presentation</vt:lpstr>
      <vt:lpstr>PowerPoint Presentation</vt:lpstr>
      <vt:lpstr>Insert Video Seed Preparation/Track Walking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Composition of RECPs</vt:lpstr>
      <vt:lpstr>PowerPoint Presentation</vt:lpstr>
      <vt:lpstr>PowerPoint Presentation</vt:lpstr>
      <vt:lpstr>RECP Installation for Slopes</vt:lpstr>
      <vt:lpstr>Add RECP Part 2 Video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Insert Video Fiber Rolls for Erosion Control </vt:lpstr>
      <vt:lpstr>PowerPoint Presentation</vt:lpstr>
      <vt:lpstr>PowerPoint Presentation</vt:lpstr>
      <vt:lpstr>Straw Wattles Installed on Contour Across Slopes &amp; Perimeter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Stabilize Soils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Stabilize Soils With Hay/Straw Mulch</vt:lpstr>
      <vt:lpstr>PowerPoint Presentation</vt:lpstr>
      <vt:lpstr>Vegetation &amp; Erosion Prevention</vt:lpstr>
      <vt:lpstr>PowerPoint Presentation</vt:lpstr>
      <vt:lpstr>PowerPoint Presentation</vt:lpstr>
      <vt:lpstr>Standard Operating Procedure</vt:lpstr>
      <vt:lpstr>PowerPoint Presentation</vt:lpstr>
      <vt:lpstr>PowerPoint Presentation</vt:lpstr>
      <vt:lpstr>PowerPoint Presentation</vt:lpstr>
      <vt:lpstr>PowerPoint Presentation</vt:lpstr>
      <vt:lpstr>Preserve Topsoil</vt:lpstr>
      <vt:lpstr>State Seed Regulations</vt:lpstr>
      <vt:lpstr>PowerPoint Presentation</vt:lpstr>
      <vt:lpstr>State Seed Regulations cont.</vt:lpstr>
      <vt:lpstr>PowerPoint Presentation</vt:lpstr>
      <vt:lpstr>Why use native seed?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Composting Stabilization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Tackifiers &amp; Binders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Required Control Measures</dc:title>
  <dc:creator>alex</dc:creator>
  <cp:lastModifiedBy>Jeanette Holt</cp:lastModifiedBy>
  <cp:revision>189</cp:revision>
  <dcterms:created xsi:type="dcterms:W3CDTF">2006-08-16T00:00:00Z</dcterms:created>
  <dcterms:modified xsi:type="dcterms:W3CDTF">2026-07-13T21:43:10Z</dcterms:modified>
</cp:coreProperties>
</file>